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17"/>
  </p:notesMasterIdLst>
  <p:sldIdLst>
    <p:sldId id="256" r:id="rId2"/>
    <p:sldId id="258" r:id="rId3"/>
    <p:sldId id="277" r:id="rId4"/>
    <p:sldId id="259" r:id="rId5"/>
    <p:sldId id="260" r:id="rId6"/>
    <p:sldId id="261" r:id="rId7"/>
    <p:sldId id="262" r:id="rId8"/>
    <p:sldId id="268" r:id="rId9"/>
    <p:sldId id="269" r:id="rId10"/>
    <p:sldId id="276" r:id="rId11"/>
    <p:sldId id="279" r:id="rId12"/>
    <p:sldId id="280" r:id="rId13"/>
    <p:sldId id="272" r:id="rId14"/>
    <p:sldId id="274" r:id="rId15"/>
    <p:sldId id="275" r:id="rId16"/>
  </p:sldIdLst>
  <p:sldSz cx="9144000" cy="5143500" type="screen16x9"/>
  <p:notesSz cx="6858000" cy="9144000"/>
  <p:embeddedFontLst>
    <p:embeddedFont>
      <p:font typeface="Lato" panose="020B0604020202020204" charset="0"/>
      <p:regular r:id="rId18"/>
      <p:bold r:id="rId19"/>
      <p:italic r:id="rId20"/>
      <p:boldItalic r:id="rId21"/>
    </p:embeddedFont>
    <p:embeddedFont>
      <p:font typeface="Bebas Neue" panose="020B0604020202020204" charset="0"/>
      <p:regular r:id="rId22"/>
    </p:embeddedFont>
    <p:embeddedFont>
      <p:font typeface="Lao UI" panose="020B0604020202020204" charset="0"/>
      <p:regular r:id="rId23"/>
      <p:bold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3EFCC4A-21B2-44B4-9633-D74551FF86CF}">
  <a:tblStyle styleId="{C3EFCC4A-21B2-44B4-9633-D74551FF86C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F2C89AF4-1D09-432C-B9C8-6A44C74049AD}"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56" y="7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heme" Target="theme/theme1.xml"/></Relationships>
</file>

<file path=ppt/media/image1.png>
</file>

<file path=ppt/media/image10.png>
</file>

<file path=ppt/media/image11.png>
</file>

<file path=ppt/media/image12.jpeg>
</file>

<file path=ppt/media/image13.jpeg>
</file>

<file path=ppt/media/image2.jpe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77264243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24502fb5b1c_2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24502fb5b1c_2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Google Shape;482;g24502fb5b1c_2_1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3" name="Google Shape;483;g24502fb5b1c_2_1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24502fb5b1c_2_1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24502fb5b1c_2_1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2"/>
        <p:cNvGrpSpPr/>
        <p:nvPr/>
      </p:nvGrpSpPr>
      <p:grpSpPr>
        <a:xfrm>
          <a:off x="0" y="0"/>
          <a:ext cx="0" cy="0"/>
          <a:chOff x="0" y="0"/>
          <a:chExt cx="0" cy="0"/>
        </a:xfrm>
      </p:grpSpPr>
      <p:sp>
        <p:nvSpPr>
          <p:cNvPr id="583" name="Google Shape;583;g24502fb5b1c_2_1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4" name="Google Shape;584;g24502fb5b1c_2_1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24502fb5b1c_2_12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24502fb5b1c_2_12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24502fb5b1c_2_13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24502fb5b1c_2_13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24502fb5b1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4502fb5b1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e2d333bc7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1e2d333bc7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1e2d333bc7a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1e2d333bc7a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1e2d333bc7a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1e2d333bc7a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e2d333bc7a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e2d333bc7a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0"/>
        <p:cNvGrpSpPr/>
        <p:nvPr/>
      </p:nvGrpSpPr>
      <p:grpSpPr>
        <a:xfrm>
          <a:off x="0" y="0"/>
          <a:ext cx="0" cy="0"/>
          <a:chOff x="0" y="0"/>
          <a:chExt cx="0" cy="0"/>
        </a:xfrm>
      </p:grpSpPr>
      <p:sp>
        <p:nvSpPr>
          <p:cNvPr id="291" name="Google Shape;291;g24502fb5b1c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24502fb5b1c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Google Shape;504;g24502fb5b1c_2_12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5" name="Google Shape;505;g24502fb5b1c_2_12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3"/>
        <p:cNvGrpSpPr/>
        <p:nvPr/>
      </p:nvGrpSpPr>
      <p:grpSpPr>
        <a:xfrm>
          <a:off x="0" y="0"/>
          <a:ext cx="0" cy="0"/>
          <a:chOff x="0" y="0"/>
          <a:chExt cx="0" cy="0"/>
        </a:xfrm>
      </p:grpSpPr>
      <p:sp>
        <p:nvSpPr>
          <p:cNvPr id="514" name="Google Shape;514;g24502fb5b1c_2_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5" name="Google Shape;515;g24502fb5b1c_2_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a:spLocks noGrp="1"/>
          </p:cNvSpPr>
          <p:nvPr>
            <p:ph type="pic" idx="2"/>
          </p:nvPr>
        </p:nvSpPr>
        <p:spPr>
          <a:xfrm>
            <a:off x="0" y="0"/>
            <a:ext cx="2691900" cy="5143500"/>
          </a:xfrm>
          <a:prstGeom prst="rect">
            <a:avLst/>
          </a:prstGeom>
          <a:noFill/>
          <a:ln>
            <a:noFill/>
          </a:ln>
        </p:spPr>
      </p:sp>
      <p:sp>
        <p:nvSpPr>
          <p:cNvPr id="11" name="Google Shape;11;p2"/>
          <p:cNvSpPr txBox="1">
            <a:spLocks noGrp="1"/>
          </p:cNvSpPr>
          <p:nvPr>
            <p:ph type="ctrTitle"/>
          </p:nvPr>
        </p:nvSpPr>
        <p:spPr>
          <a:xfrm>
            <a:off x="4018002" y="1447575"/>
            <a:ext cx="4410900" cy="1592400"/>
          </a:xfrm>
          <a:prstGeom prst="rect">
            <a:avLst/>
          </a:prstGeom>
          <a:noFill/>
        </p:spPr>
        <p:txBody>
          <a:bodyPr spcFirstLastPara="1" wrap="square" lIns="91425" tIns="91425" rIns="91425" bIns="91425" anchor="b" anchorCtr="0">
            <a:noAutofit/>
          </a:bodyPr>
          <a:lstStyle>
            <a:lvl1pPr lvl="0">
              <a:lnSpc>
                <a:spcPct val="90000"/>
              </a:lnSpc>
              <a:spcBef>
                <a:spcPts val="0"/>
              </a:spcBef>
              <a:spcAft>
                <a:spcPts val="0"/>
              </a:spcAft>
              <a:buClr>
                <a:schemeClr val="lt1"/>
              </a:buClr>
              <a:buSzPts val="5200"/>
              <a:buNone/>
              <a:defRPr sz="6000">
                <a:solidFill>
                  <a:schemeClr val="lt1"/>
                </a:solidFill>
              </a:defRPr>
            </a:lvl1pPr>
            <a:lvl2pPr lvl="1" algn="ctr">
              <a:spcBef>
                <a:spcPts val="0"/>
              </a:spcBef>
              <a:spcAft>
                <a:spcPts val="0"/>
              </a:spcAft>
              <a:buClr>
                <a:schemeClr val="lt1"/>
              </a:buClr>
              <a:buSzPts val="5200"/>
              <a:buNone/>
              <a:defRPr sz="5200">
                <a:solidFill>
                  <a:schemeClr val="lt1"/>
                </a:solidFill>
              </a:defRPr>
            </a:lvl2pPr>
            <a:lvl3pPr lvl="2" algn="ctr">
              <a:spcBef>
                <a:spcPts val="0"/>
              </a:spcBef>
              <a:spcAft>
                <a:spcPts val="0"/>
              </a:spcAft>
              <a:buClr>
                <a:schemeClr val="lt1"/>
              </a:buClr>
              <a:buSzPts val="5200"/>
              <a:buNone/>
              <a:defRPr sz="5200">
                <a:solidFill>
                  <a:schemeClr val="lt1"/>
                </a:solidFill>
              </a:defRPr>
            </a:lvl3pPr>
            <a:lvl4pPr lvl="3" algn="ctr">
              <a:spcBef>
                <a:spcPts val="0"/>
              </a:spcBef>
              <a:spcAft>
                <a:spcPts val="0"/>
              </a:spcAft>
              <a:buClr>
                <a:schemeClr val="lt1"/>
              </a:buClr>
              <a:buSzPts val="5200"/>
              <a:buNone/>
              <a:defRPr sz="5200">
                <a:solidFill>
                  <a:schemeClr val="lt1"/>
                </a:solidFill>
              </a:defRPr>
            </a:lvl4pPr>
            <a:lvl5pPr lvl="4" algn="ctr">
              <a:spcBef>
                <a:spcPts val="0"/>
              </a:spcBef>
              <a:spcAft>
                <a:spcPts val="0"/>
              </a:spcAft>
              <a:buClr>
                <a:schemeClr val="lt1"/>
              </a:buClr>
              <a:buSzPts val="5200"/>
              <a:buNone/>
              <a:defRPr sz="5200">
                <a:solidFill>
                  <a:schemeClr val="lt1"/>
                </a:solidFill>
              </a:defRPr>
            </a:lvl5pPr>
            <a:lvl6pPr lvl="5" algn="ctr">
              <a:spcBef>
                <a:spcPts val="0"/>
              </a:spcBef>
              <a:spcAft>
                <a:spcPts val="0"/>
              </a:spcAft>
              <a:buClr>
                <a:schemeClr val="lt1"/>
              </a:buClr>
              <a:buSzPts val="5200"/>
              <a:buNone/>
              <a:defRPr sz="5200">
                <a:solidFill>
                  <a:schemeClr val="lt1"/>
                </a:solidFill>
              </a:defRPr>
            </a:lvl6pPr>
            <a:lvl7pPr lvl="6" algn="ctr">
              <a:spcBef>
                <a:spcPts val="0"/>
              </a:spcBef>
              <a:spcAft>
                <a:spcPts val="0"/>
              </a:spcAft>
              <a:buClr>
                <a:schemeClr val="lt1"/>
              </a:buClr>
              <a:buSzPts val="5200"/>
              <a:buNone/>
              <a:defRPr sz="5200">
                <a:solidFill>
                  <a:schemeClr val="lt1"/>
                </a:solidFill>
              </a:defRPr>
            </a:lvl7pPr>
            <a:lvl8pPr lvl="7" algn="ctr">
              <a:spcBef>
                <a:spcPts val="0"/>
              </a:spcBef>
              <a:spcAft>
                <a:spcPts val="0"/>
              </a:spcAft>
              <a:buClr>
                <a:schemeClr val="lt1"/>
              </a:buClr>
              <a:buSzPts val="5200"/>
              <a:buNone/>
              <a:defRPr sz="5200">
                <a:solidFill>
                  <a:schemeClr val="lt1"/>
                </a:solidFill>
              </a:defRPr>
            </a:lvl8pPr>
            <a:lvl9pPr lvl="8" algn="ctr">
              <a:spcBef>
                <a:spcPts val="0"/>
              </a:spcBef>
              <a:spcAft>
                <a:spcPts val="0"/>
              </a:spcAft>
              <a:buClr>
                <a:schemeClr val="lt1"/>
              </a:buClr>
              <a:buSzPts val="5200"/>
              <a:buNone/>
              <a:defRPr sz="5200">
                <a:solidFill>
                  <a:schemeClr val="lt1"/>
                </a:solidFill>
              </a:defRPr>
            </a:lvl9pPr>
          </a:lstStyle>
          <a:p>
            <a:endParaRPr/>
          </a:p>
        </p:txBody>
      </p:sp>
      <p:sp>
        <p:nvSpPr>
          <p:cNvPr id="12" name="Google Shape;12;p2"/>
          <p:cNvSpPr txBox="1">
            <a:spLocks noGrp="1"/>
          </p:cNvSpPr>
          <p:nvPr>
            <p:ph type="subTitle" idx="1"/>
          </p:nvPr>
        </p:nvSpPr>
        <p:spPr>
          <a:xfrm>
            <a:off x="4018000" y="3286425"/>
            <a:ext cx="4410900" cy="4095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400"/>
              <a:buNone/>
              <a:defRPr sz="1600">
                <a:solidFill>
                  <a:schemeClr val="l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a:endParaRPr/>
          </a:p>
        </p:txBody>
      </p:sp>
      <p:sp>
        <p:nvSpPr>
          <p:cNvPr id="13" name="Google Shape;13;p2"/>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14" name="Google Shape;14;p2"/>
          <p:cNvGrpSpPr/>
          <p:nvPr/>
        </p:nvGrpSpPr>
        <p:grpSpPr>
          <a:xfrm rot="10800000" flipH="1">
            <a:off x="8432514" y="0"/>
            <a:ext cx="711490" cy="1093312"/>
            <a:chOff x="3014635" y="3803325"/>
            <a:chExt cx="894057" cy="1340172"/>
          </a:xfrm>
        </p:grpSpPr>
        <p:sp>
          <p:nvSpPr>
            <p:cNvPr id="15" name="Google Shape;15;p2"/>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83"/>
        <p:cNvGrpSpPr/>
        <p:nvPr/>
      </p:nvGrpSpPr>
      <p:grpSpPr>
        <a:xfrm>
          <a:off x="0" y="0"/>
          <a:ext cx="0" cy="0"/>
          <a:chOff x="0" y="0"/>
          <a:chExt cx="0" cy="0"/>
        </a:xfrm>
      </p:grpSpPr>
      <p:sp>
        <p:nvSpPr>
          <p:cNvPr id="84" name="Google Shape;84;p13"/>
          <p:cNvSpPr txBox="1">
            <a:spLocks noGrp="1"/>
          </p:cNvSpPr>
          <p:nvPr>
            <p:ph type="title" hasCustomPrompt="1"/>
          </p:nvPr>
        </p:nvSpPr>
        <p:spPr>
          <a:xfrm>
            <a:off x="761463" y="1488450"/>
            <a:ext cx="824100" cy="558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5" name="Google Shape;85;p13"/>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6" name="Google Shape;86;p13"/>
          <p:cNvSpPr txBox="1">
            <a:spLocks noGrp="1"/>
          </p:cNvSpPr>
          <p:nvPr>
            <p:ph type="subTitle" idx="1"/>
          </p:nvPr>
        </p:nvSpPr>
        <p:spPr>
          <a:xfrm>
            <a:off x="1590903" y="1488450"/>
            <a:ext cx="2352000" cy="7725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Bebas Neue"/>
              <a:buNone/>
              <a:defRPr sz="18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87" name="Google Shape;87;p13"/>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88" name="Google Shape;88;p13"/>
          <p:cNvSpPr txBox="1">
            <a:spLocks noGrp="1"/>
          </p:cNvSpPr>
          <p:nvPr>
            <p:ph type="title" idx="3" hasCustomPrompt="1"/>
          </p:nvPr>
        </p:nvSpPr>
        <p:spPr>
          <a:xfrm>
            <a:off x="4574671" y="3836000"/>
            <a:ext cx="824100" cy="558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9" name="Google Shape;89;p13"/>
          <p:cNvSpPr txBox="1">
            <a:spLocks noGrp="1"/>
          </p:cNvSpPr>
          <p:nvPr>
            <p:ph type="subTitle" idx="4"/>
          </p:nvPr>
        </p:nvSpPr>
        <p:spPr>
          <a:xfrm>
            <a:off x="5404154" y="3836000"/>
            <a:ext cx="2352000" cy="7725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Bebas Neue"/>
              <a:buNone/>
              <a:defRPr sz="18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0" name="Google Shape;90;p13"/>
          <p:cNvSpPr txBox="1">
            <a:spLocks noGrp="1"/>
          </p:cNvSpPr>
          <p:nvPr>
            <p:ph type="title" idx="5" hasCustomPrompt="1"/>
          </p:nvPr>
        </p:nvSpPr>
        <p:spPr>
          <a:xfrm>
            <a:off x="4574665" y="1488450"/>
            <a:ext cx="824100" cy="558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1" name="Google Shape;91;p13"/>
          <p:cNvSpPr txBox="1">
            <a:spLocks noGrp="1"/>
          </p:cNvSpPr>
          <p:nvPr>
            <p:ph type="subTitle" idx="6"/>
          </p:nvPr>
        </p:nvSpPr>
        <p:spPr>
          <a:xfrm>
            <a:off x="5404147" y="1488450"/>
            <a:ext cx="2352000" cy="7725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Bebas Neue"/>
              <a:buNone/>
              <a:defRPr sz="18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2" name="Google Shape;92;p13"/>
          <p:cNvSpPr txBox="1">
            <a:spLocks noGrp="1"/>
          </p:cNvSpPr>
          <p:nvPr>
            <p:ph type="title" idx="7" hasCustomPrompt="1"/>
          </p:nvPr>
        </p:nvSpPr>
        <p:spPr>
          <a:xfrm>
            <a:off x="761463" y="2669500"/>
            <a:ext cx="824100" cy="558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3"/>
          <p:cNvSpPr txBox="1">
            <a:spLocks noGrp="1"/>
          </p:cNvSpPr>
          <p:nvPr>
            <p:ph type="subTitle" idx="8"/>
          </p:nvPr>
        </p:nvSpPr>
        <p:spPr>
          <a:xfrm>
            <a:off x="1590903" y="2669500"/>
            <a:ext cx="2352000" cy="7725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Bebas Neue"/>
              <a:buNone/>
              <a:defRPr sz="18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4" name="Google Shape;94;p13"/>
          <p:cNvSpPr txBox="1">
            <a:spLocks noGrp="1"/>
          </p:cNvSpPr>
          <p:nvPr>
            <p:ph type="title" idx="9" hasCustomPrompt="1"/>
          </p:nvPr>
        </p:nvSpPr>
        <p:spPr>
          <a:xfrm>
            <a:off x="761470" y="3836000"/>
            <a:ext cx="824100" cy="558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3"/>
          <p:cNvSpPr txBox="1">
            <a:spLocks noGrp="1"/>
          </p:cNvSpPr>
          <p:nvPr>
            <p:ph type="subTitle" idx="13"/>
          </p:nvPr>
        </p:nvSpPr>
        <p:spPr>
          <a:xfrm>
            <a:off x="1590911" y="3836000"/>
            <a:ext cx="2352000" cy="7725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Bebas Neue"/>
              <a:buNone/>
              <a:defRPr sz="18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96" name="Google Shape;96;p13"/>
          <p:cNvSpPr txBox="1">
            <a:spLocks noGrp="1"/>
          </p:cNvSpPr>
          <p:nvPr>
            <p:ph type="title" idx="14" hasCustomPrompt="1"/>
          </p:nvPr>
        </p:nvSpPr>
        <p:spPr>
          <a:xfrm>
            <a:off x="4574665" y="2654963"/>
            <a:ext cx="824100" cy="558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7" name="Google Shape;97;p13"/>
          <p:cNvSpPr txBox="1">
            <a:spLocks noGrp="1"/>
          </p:cNvSpPr>
          <p:nvPr>
            <p:ph type="subTitle" idx="15"/>
          </p:nvPr>
        </p:nvSpPr>
        <p:spPr>
          <a:xfrm>
            <a:off x="5404147" y="2654950"/>
            <a:ext cx="2352000" cy="7725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400"/>
              <a:buFont typeface="Bebas Neue"/>
              <a:buNone/>
              <a:defRPr sz="1800" b="1">
                <a:solidFill>
                  <a:schemeClr val="dk1"/>
                </a:solidFill>
              </a:defRPr>
            </a:lvl1pPr>
            <a:lvl2pPr lvl="1"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grpSp>
        <p:nvGrpSpPr>
          <p:cNvPr id="98" name="Google Shape;98;p13"/>
          <p:cNvGrpSpPr/>
          <p:nvPr/>
        </p:nvGrpSpPr>
        <p:grpSpPr>
          <a:xfrm rot="10800000" flipH="1">
            <a:off x="8432514" y="0"/>
            <a:ext cx="711490" cy="1093312"/>
            <a:chOff x="3014635" y="3803325"/>
            <a:chExt cx="894057" cy="1340172"/>
          </a:xfrm>
        </p:grpSpPr>
        <p:sp>
          <p:nvSpPr>
            <p:cNvPr id="99" name="Google Shape;99;p13"/>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3"/>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01"/>
        <p:cNvGrpSpPr/>
        <p:nvPr/>
      </p:nvGrpSpPr>
      <p:grpSpPr>
        <a:xfrm>
          <a:off x="0" y="0"/>
          <a:ext cx="0" cy="0"/>
          <a:chOff x="0" y="0"/>
          <a:chExt cx="0" cy="0"/>
        </a:xfrm>
      </p:grpSpPr>
      <p:sp>
        <p:nvSpPr>
          <p:cNvPr id="102" name="Google Shape;102;p14"/>
          <p:cNvSpPr>
            <a:spLocks noGrp="1"/>
          </p:cNvSpPr>
          <p:nvPr>
            <p:ph type="pic" idx="2"/>
          </p:nvPr>
        </p:nvSpPr>
        <p:spPr>
          <a:xfrm>
            <a:off x="5511050" y="0"/>
            <a:ext cx="3633000" cy="5143500"/>
          </a:xfrm>
          <a:prstGeom prst="rect">
            <a:avLst/>
          </a:prstGeom>
          <a:noFill/>
          <a:ln>
            <a:noFill/>
          </a:ln>
        </p:spPr>
      </p:sp>
      <p:sp>
        <p:nvSpPr>
          <p:cNvPr id="103" name="Google Shape;103;p14"/>
          <p:cNvSpPr txBox="1">
            <a:spLocks noGrp="1"/>
          </p:cNvSpPr>
          <p:nvPr>
            <p:ph type="sldNum" idx="12"/>
          </p:nvPr>
        </p:nvSpPr>
        <p:spPr>
          <a:xfrm>
            <a:off x="8556477" y="4608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1"/>
                </a:solidFill>
              </a:defRPr>
            </a:lvl1pPr>
            <a:lvl2pPr lvl="1" rtl="0">
              <a:spcAft>
                <a:spcPts val="0"/>
              </a:spcAft>
              <a:buNone/>
              <a:defRPr>
                <a:solidFill>
                  <a:schemeClr val="lt1"/>
                </a:solidFill>
              </a:defRPr>
            </a:lvl2pPr>
            <a:lvl3pPr lvl="2" rtl="0">
              <a:spcAft>
                <a:spcPts val="0"/>
              </a:spcAft>
              <a:buNone/>
              <a:defRPr>
                <a:solidFill>
                  <a:schemeClr val="lt1"/>
                </a:solidFill>
              </a:defRPr>
            </a:lvl3pPr>
            <a:lvl4pPr lvl="3" rtl="0">
              <a:spcAft>
                <a:spcPts val="0"/>
              </a:spcAft>
              <a:buNone/>
              <a:defRPr>
                <a:solidFill>
                  <a:schemeClr val="lt1"/>
                </a:solidFill>
              </a:defRPr>
            </a:lvl4pPr>
            <a:lvl5pPr lvl="4" rtl="0">
              <a:spcAft>
                <a:spcPts val="0"/>
              </a:spcAft>
              <a:buNone/>
              <a:defRPr>
                <a:solidFill>
                  <a:schemeClr val="lt1"/>
                </a:solidFill>
              </a:defRPr>
            </a:lvl5pPr>
            <a:lvl6pPr lvl="5" rtl="0">
              <a:spcAft>
                <a:spcPts val="0"/>
              </a:spcAft>
              <a:buNone/>
              <a:defRPr>
                <a:solidFill>
                  <a:schemeClr val="lt1"/>
                </a:solidFill>
              </a:defRPr>
            </a:lvl6pPr>
            <a:lvl7pPr lvl="6" rtl="0">
              <a:spcAft>
                <a:spcPts val="0"/>
              </a:spcAft>
              <a:buNone/>
              <a:defRPr>
                <a:solidFill>
                  <a:schemeClr val="lt1"/>
                </a:solidFill>
              </a:defRPr>
            </a:lvl7pPr>
            <a:lvl8pPr lvl="7" rtl="0">
              <a:spcAft>
                <a:spcPts val="0"/>
              </a:spcAft>
              <a:buNone/>
              <a:defRPr>
                <a:solidFill>
                  <a:schemeClr val="lt1"/>
                </a:solidFill>
              </a:defRPr>
            </a:lvl8pPr>
            <a:lvl9pPr lvl="8" rtl="0">
              <a:spcAft>
                <a:spcPts val="0"/>
              </a:spcAft>
              <a:buNone/>
              <a:defRPr>
                <a:solidFill>
                  <a:schemeClr val="lt1"/>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104" name="Google Shape;104;p14"/>
          <p:cNvSpPr txBox="1">
            <a:spLocks noGrp="1"/>
          </p:cNvSpPr>
          <p:nvPr>
            <p:ph type="subTitle" idx="1"/>
          </p:nvPr>
        </p:nvSpPr>
        <p:spPr>
          <a:xfrm>
            <a:off x="720000" y="1212525"/>
            <a:ext cx="3486900" cy="83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4"/>
          <p:cNvSpPr txBox="1">
            <a:spLocks noGrp="1"/>
          </p:cNvSpPr>
          <p:nvPr>
            <p:ph type="title"/>
          </p:nvPr>
        </p:nvSpPr>
        <p:spPr>
          <a:xfrm>
            <a:off x="720000" y="445025"/>
            <a:ext cx="3486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6" name="Google Shape;106;p14"/>
          <p:cNvSpPr>
            <a:spLocks noGrp="1"/>
          </p:cNvSpPr>
          <p:nvPr>
            <p:ph type="pic" idx="3"/>
          </p:nvPr>
        </p:nvSpPr>
        <p:spPr>
          <a:xfrm>
            <a:off x="0" y="2238625"/>
            <a:ext cx="5046300" cy="29049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BLANK_1_1_1_2">
    <p:bg>
      <p:bgPr>
        <a:solidFill>
          <a:schemeClr val="dk1"/>
        </a:solidFill>
        <a:effectLst/>
      </p:bgPr>
    </p:bg>
    <p:spTree>
      <p:nvGrpSpPr>
        <p:cNvPr id="1" name="Shape 111"/>
        <p:cNvGrpSpPr/>
        <p:nvPr/>
      </p:nvGrpSpPr>
      <p:grpSpPr>
        <a:xfrm>
          <a:off x="0" y="0"/>
          <a:ext cx="0" cy="0"/>
          <a:chOff x="0" y="0"/>
          <a:chExt cx="0" cy="0"/>
        </a:xfrm>
      </p:grpSpPr>
      <p:sp>
        <p:nvSpPr>
          <p:cNvPr id="112" name="Google Shape;112;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3" name="Google Shape;113;p16"/>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114" name="Google Shape;114;p16"/>
          <p:cNvSpPr txBox="1">
            <a:spLocks noGrp="1"/>
          </p:cNvSpPr>
          <p:nvPr>
            <p:ph type="subTitle" idx="1"/>
          </p:nvPr>
        </p:nvSpPr>
        <p:spPr>
          <a:xfrm>
            <a:off x="719950" y="2769125"/>
            <a:ext cx="1972500" cy="47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800" b="1">
                <a:solidFill>
                  <a:schemeClr val="lt1"/>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5" name="Google Shape;115;p16"/>
          <p:cNvSpPr txBox="1">
            <a:spLocks noGrp="1"/>
          </p:cNvSpPr>
          <p:nvPr>
            <p:ph type="subTitle" idx="2"/>
          </p:nvPr>
        </p:nvSpPr>
        <p:spPr>
          <a:xfrm>
            <a:off x="719958" y="3158000"/>
            <a:ext cx="1972500" cy="145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16"/>
          <p:cNvSpPr txBox="1">
            <a:spLocks noGrp="1"/>
          </p:cNvSpPr>
          <p:nvPr>
            <p:ph type="subTitle" idx="3"/>
          </p:nvPr>
        </p:nvSpPr>
        <p:spPr>
          <a:xfrm>
            <a:off x="3585745" y="2769125"/>
            <a:ext cx="1972500" cy="47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800" b="1">
                <a:solidFill>
                  <a:schemeClr val="lt1"/>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7" name="Google Shape;117;p16"/>
          <p:cNvSpPr txBox="1">
            <a:spLocks noGrp="1"/>
          </p:cNvSpPr>
          <p:nvPr>
            <p:ph type="subTitle" idx="4"/>
          </p:nvPr>
        </p:nvSpPr>
        <p:spPr>
          <a:xfrm>
            <a:off x="3585749" y="3158000"/>
            <a:ext cx="1972500" cy="145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8" name="Google Shape;118;p16"/>
          <p:cNvSpPr txBox="1">
            <a:spLocks noGrp="1"/>
          </p:cNvSpPr>
          <p:nvPr>
            <p:ph type="subTitle" idx="5"/>
          </p:nvPr>
        </p:nvSpPr>
        <p:spPr>
          <a:xfrm>
            <a:off x="6451540" y="2769125"/>
            <a:ext cx="1972500" cy="47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800" b="1">
                <a:solidFill>
                  <a:schemeClr val="lt1"/>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19" name="Google Shape;119;p16"/>
          <p:cNvSpPr txBox="1">
            <a:spLocks noGrp="1"/>
          </p:cNvSpPr>
          <p:nvPr>
            <p:ph type="subTitle" idx="6"/>
          </p:nvPr>
        </p:nvSpPr>
        <p:spPr>
          <a:xfrm>
            <a:off x="6451539" y="3158000"/>
            <a:ext cx="1972500" cy="145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20" name="Google Shape;120;p16"/>
          <p:cNvGrpSpPr/>
          <p:nvPr/>
        </p:nvGrpSpPr>
        <p:grpSpPr>
          <a:xfrm rot="10800000">
            <a:off x="8439564" y="-6225"/>
            <a:ext cx="704427" cy="1082457"/>
            <a:chOff x="3014635" y="3803325"/>
            <a:chExt cx="894057" cy="1340172"/>
          </a:xfrm>
        </p:grpSpPr>
        <p:sp>
          <p:nvSpPr>
            <p:cNvPr id="121" name="Google Shape;121;p16"/>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6"/>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1">
  <p:cSld name="BLANK_1_1_1_1_1_1_3">
    <p:bg>
      <p:bgPr>
        <a:solidFill>
          <a:schemeClr val="dk1"/>
        </a:solidFill>
        <a:effectLst/>
      </p:bgPr>
    </p:bg>
    <p:spTree>
      <p:nvGrpSpPr>
        <p:cNvPr id="1" name="Shape 169"/>
        <p:cNvGrpSpPr/>
        <p:nvPr/>
      </p:nvGrpSpPr>
      <p:grpSpPr>
        <a:xfrm>
          <a:off x="0" y="0"/>
          <a:ext cx="0" cy="0"/>
          <a:chOff x="0" y="0"/>
          <a:chExt cx="0" cy="0"/>
        </a:xfrm>
      </p:grpSpPr>
      <p:sp>
        <p:nvSpPr>
          <p:cNvPr id="170" name="Google Shape;170;p20"/>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171" name="Google Shape;171;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a:endParaRPr/>
          </a:p>
        </p:txBody>
      </p:sp>
      <p:grpSp>
        <p:nvGrpSpPr>
          <p:cNvPr id="172" name="Google Shape;172;p20"/>
          <p:cNvGrpSpPr/>
          <p:nvPr/>
        </p:nvGrpSpPr>
        <p:grpSpPr>
          <a:xfrm rot="-5400000" flipH="1">
            <a:off x="8259632" y="-187085"/>
            <a:ext cx="697275" cy="1071442"/>
            <a:chOff x="3014635" y="3803356"/>
            <a:chExt cx="894057" cy="1340140"/>
          </a:xfrm>
        </p:grpSpPr>
        <p:sp>
          <p:nvSpPr>
            <p:cNvPr id="173" name="Google Shape;173;p20"/>
            <p:cNvSpPr/>
            <p:nvPr/>
          </p:nvSpPr>
          <p:spPr>
            <a:xfrm flipH="1">
              <a:off x="3461692" y="3803356"/>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2">
  <p:cSld name="BLANK_1_1_1_1_1_1_3_1">
    <p:bg>
      <p:bgPr>
        <a:solidFill>
          <a:schemeClr val="dk1"/>
        </a:solidFill>
        <a:effectLst/>
      </p:bgPr>
    </p:bg>
    <p:spTree>
      <p:nvGrpSpPr>
        <p:cNvPr id="1" name="Shape 175"/>
        <p:cNvGrpSpPr/>
        <p:nvPr/>
      </p:nvGrpSpPr>
      <p:grpSpPr>
        <a:xfrm>
          <a:off x="0" y="0"/>
          <a:ext cx="0" cy="0"/>
          <a:chOff x="0" y="0"/>
          <a:chExt cx="0" cy="0"/>
        </a:xfrm>
      </p:grpSpPr>
      <p:sp>
        <p:nvSpPr>
          <p:cNvPr id="176" name="Google Shape;176;p21"/>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177" name="Google Shape;177;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a:endParaRPr/>
          </a:p>
        </p:txBody>
      </p:sp>
      <p:grpSp>
        <p:nvGrpSpPr>
          <p:cNvPr id="178" name="Google Shape;178;p21"/>
          <p:cNvGrpSpPr/>
          <p:nvPr/>
        </p:nvGrpSpPr>
        <p:grpSpPr>
          <a:xfrm rot="5400000">
            <a:off x="190795" y="4247981"/>
            <a:ext cx="711043" cy="1092642"/>
            <a:chOff x="3014635" y="3803325"/>
            <a:chExt cx="894057" cy="1340172"/>
          </a:xfrm>
        </p:grpSpPr>
        <p:sp>
          <p:nvSpPr>
            <p:cNvPr id="179" name="Google Shape;179;p21"/>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1"/>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3">
  <p:cSld name="BLANK_1_1_1_1_1_1_3_1_1">
    <p:bg>
      <p:bgPr>
        <a:solidFill>
          <a:schemeClr val="dk1"/>
        </a:solidFill>
        <a:effectLst/>
      </p:bgPr>
    </p:bg>
    <p:spTree>
      <p:nvGrpSpPr>
        <p:cNvPr id="1" name="Shape 181"/>
        <p:cNvGrpSpPr/>
        <p:nvPr/>
      </p:nvGrpSpPr>
      <p:grpSpPr>
        <a:xfrm>
          <a:off x="0" y="0"/>
          <a:ext cx="0" cy="0"/>
          <a:chOff x="0" y="0"/>
          <a:chExt cx="0" cy="0"/>
        </a:xfrm>
      </p:grpSpPr>
      <p:sp>
        <p:nvSpPr>
          <p:cNvPr id="182" name="Google Shape;182;p22"/>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183" name="Google Shape;183;p2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a:endParaRPr/>
          </a:p>
        </p:txBody>
      </p:sp>
      <p:grpSp>
        <p:nvGrpSpPr>
          <p:cNvPr id="184" name="Google Shape;184;p22"/>
          <p:cNvGrpSpPr/>
          <p:nvPr/>
        </p:nvGrpSpPr>
        <p:grpSpPr>
          <a:xfrm flipH="1">
            <a:off x="7" y="4072003"/>
            <a:ext cx="697275" cy="1071467"/>
            <a:chOff x="3014635" y="3803325"/>
            <a:chExt cx="894057" cy="1340172"/>
          </a:xfrm>
        </p:grpSpPr>
        <p:sp>
          <p:nvSpPr>
            <p:cNvPr id="185" name="Google Shape;185;p22"/>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2"/>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hanks">
  <p:cSld name="BLANK_1_1_1_1_1_1_2">
    <p:spTree>
      <p:nvGrpSpPr>
        <p:cNvPr id="1" name="Shape 187"/>
        <p:cNvGrpSpPr/>
        <p:nvPr/>
      </p:nvGrpSpPr>
      <p:grpSpPr>
        <a:xfrm>
          <a:off x="0" y="0"/>
          <a:ext cx="0" cy="0"/>
          <a:chOff x="0" y="0"/>
          <a:chExt cx="0" cy="0"/>
        </a:xfrm>
      </p:grpSpPr>
      <p:sp>
        <p:nvSpPr>
          <p:cNvPr id="188" name="Google Shape;188;p23"/>
          <p:cNvSpPr/>
          <p:nvPr/>
        </p:nvSpPr>
        <p:spPr>
          <a:xfrm rot="10800000">
            <a:off x="6061200" y="50"/>
            <a:ext cx="30828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3"/>
          <p:cNvSpPr txBox="1">
            <a:spLocks noGrp="1"/>
          </p:cNvSpPr>
          <p:nvPr>
            <p:ph type="ctrTitle"/>
          </p:nvPr>
        </p:nvSpPr>
        <p:spPr>
          <a:xfrm>
            <a:off x="720050" y="535000"/>
            <a:ext cx="4284000" cy="997800"/>
          </a:xfrm>
          <a:prstGeom prst="rect">
            <a:avLst/>
          </a:prstGeom>
          <a:solidFill>
            <a:schemeClr val="dk2"/>
          </a:solidFill>
        </p:spPr>
        <p:txBody>
          <a:bodyPr spcFirstLastPara="1" wrap="square" lIns="91425" tIns="91425" rIns="91425" bIns="91425" anchor="t" anchorCtr="0">
            <a:noAutofit/>
          </a:bodyPr>
          <a:lstStyle>
            <a:lvl1pPr lvl="0" algn="r" rtl="0">
              <a:spcBef>
                <a:spcPts val="0"/>
              </a:spcBef>
              <a:spcAft>
                <a:spcPts val="0"/>
              </a:spcAft>
              <a:buSzPts val="5200"/>
              <a:buNone/>
              <a:defRPr sz="60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90" name="Google Shape;190;p23"/>
          <p:cNvSpPr txBox="1">
            <a:spLocks noGrp="1"/>
          </p:cNvSpPr>
          <p:nvPr>
            <p:ph type="subTitle" idx="1"/>
          </p:nvPr>
        </p:nvSpPr>
        <p:spPr>
          <a:xfrm>
            <a:off x="715100" y="1532800"/>
            <a:ext cx="4293900" cy="9000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91" name="Google Shape;191;p23"/>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1"/>
                </a:solidFill>
              </a:defRPr>
            </a:lvl1pPr>
            <a:lvl2pPr lvl="1" rtl="0">
              <a:spcAft>
                <a:spcPts val="0"/>
              </a:spcAft>
              <a:buNone/>
              <a:defRPr>
                <a:solidFill>
                  <a:schemeClr val="lt1"/>
                </a:solidFill>
              </a:defRPr>
            </a:lvl2pPr>
            <a:lvl3pPr lvl="2" rtl="0">
              <a:spcAft>
                <a:spcPts val="0"/>
              </a:spcAft>
              <a:buNone/>
              <a:defRPr>
                <a:solidFill>
                  <a:schemeClr val="lt1"/>
                </a:solidFill>
              </a:defRPr>
            </a:lvl3pPr>
            <a:lvl4pPr lvl="3" rtl="0">
              <a:spcAft>
                <a:spcPts val="0"/>
              </a:spcAft>
              <a:buNone/>
              <a:defRPr>
                <a:solidFill>
                  <a:schemeClr val="lt1"/>
                </a:solidFill>
              </a:defRPr>
            </a:lvl4pPr>
            <a:lvl5pPr lvl="4" rtl="0">
              <a:spcAft>
                <a:spcPts val="0"/>
              </a:spcAft>
              <a:buNone/>
              <a:defRPr>
                <a:solidFill>
                  <a:schemeClr val="lt1"/>
                </a:solidFill>
              </a:defRPr>
            </a:lvl5pPr>
            <a:lvl6pPr lvl="5" rtl="0">
              <a:spcAft>
                <a:spcPts val="0"/>
              </a:spcAft>
              <a:buNone/>
              <a:defRPr>
                <a:solidFill>
                  <a:schemeClr val="lt1"/>
                </a:solidFill>
              </a:defRPr>
            </a:lvl6pPr>
            <a:lvl7pPr lvl="6" rtl="0">
              <a:spcAft>
                <a:spcPts val="0"/>
              </a:spcAft>
              <a:buNone/>
              <a:defRPr>
                <a:solidFill>
                  <a:schemeClr val="lt1"/>
                </a:solidFill>
              </a:defRPr>
            </a:lvl7pPr>
            <a:lvl8pPr lvl="7" rtl="0">
              <a:spcAft>
                <a:spcPts val="0"/>
              </a:spcAft>
              <a:buNone/>
              <a:defRPr>
                <a:solidFill>
                  <a:schemeClr val="lt1"/>
                </a:solidFill>
              </a:defRPr>
            </a:lvl8pPr>
            <a:lvl9pPr lvl="8" rtl="0">
              <a:spcAft>
                <a:spcPts val="0"/>
              </a:spcAft>
              <a:buNone/>
              <a:defRPr>
                <a:solidFill>
                  <a:schemeClr val="lt1"/>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192" name="Google Shape;192;p23"/>
          <p:cNvSpPr txBox="1"/>
          <p:nvPr/>
        </p:nvSpPr>
        <p:spPr>
          <a:xfrm>
            <a:off x="715100" y="3817650"/>
            <a:ext cx="4284000" cy="489000"/>
          </a:xfrm>
          <a:prstGeom prst="rect">
            <a:avLst/>
          </a:prstGeom>
          <a:noFill/>
          <a:ln>
            <a:noFill/>
          </a:ln>
        </p:spPr>
        <p:txBody>
          <a:bodyPr spcFirstLastPara="1" wrap="square" lIns="91425" tIns="91425" rIns="91425" bIns="91425" anchor="b" anchorCtr="0">
            <a:noAutofit/>
          </a:bodyPr>
          <a:lstStyle/>
          <a:p>
            <a:pPr marL="0" lvl="0" indent="0" algn="ctr" rtl="0">
              <a:lnSpc>
                <a:spcPct val="100000"/>
              </a:lnSpc>
              <a:spcBef>
                <a:spcPts val="300"/>
              </a:spcBef>
              <a:spcAft>
                <a:spcPts val="0"/>
              </a:spcAft>
              <a:buNone/>
            </a:pPr>
            <a:r>
              <a:rPr lang="en" sz="1100">
                <a:solidFill>
                  <a:schemeClr val="dk1"/>
                </a:solidFill>
                <a:latin typeface="Lato"/>
                <a:ea typeface="Lato"/>
                <a:cs typeface="Lato"/>
                <a:sym typeface="Lato"/>
              </a:rPr>
              <a:t>CREDITS: This presentation template was created by </a:t>
            </a:r>
            <a:r>
              <a:rPr lang="en" sz="1100" b="1" u="sng">
                <a:solidFill>
                  <a:schemeClr val="dk1"/>
                </a:solidFill>
                <a:latin typeface="Lato"/>
                <a:ea typeface="Lato"/>
                <a:cs typeface="Lato"/>
                <a:sym typeface="Lato"/>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100">
                <a:solidFill>
                  <a:schemeClr val="dk1"/>
                </a:solidFill>
                <a:latin typeface="Lato"/>
                <a:ea typeface="Lato"/>
                <a:cs typeface="Lato"/>
                <a:sym typeface="Lato"/>
              </a:rPr>
              <a:t>, and includes icons by </a:t>
            </a:r>
            <a:r>
              <a:rPr lang="en" sz="1100" b="1" u="sng">
                <a:solidFill>
                  <a:schemeClr val="dk1"/>
                </a:solidFill>
                <a:latin typeface="Lato"/>
                <a:ea typeface="Lato"/>
                <a:cs typeface="Lato"/>
                <a:sym typeface="Lato"/>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100" b="1">
                <a:solidFill>
                  <a:schemeClr val="dk1"/>
                </a:solidFill>
                <a:latin typeface="Lato"/>
                <a:ea typeface="Lato"/>
                <a:cs typeface="Lato"/>
                <a:sym typeface="Lato"/>
              </a:rPr>
              <a:t> </a:t>
            </a:r>
            <a:r>
              <a:rPr lang="en" sz="1100">
                <a:solidFill>
                  <a:schemeClr val="dk1"/>
                </a:solidFill>
                <a:latin typeface="Lato"/>
                <a:ea typeface="Lato"/>
                <a:cs typeface="Lato"/>
                <a:sym typeface="Lato"/>
              </a:rPr>
              <a:t>and infographics &amp; images by </a:t>
            </a:r>
            <a:r>
              <a:rPr lang="en" sz="1100" b="1" u="sng">
                <a:solidFill>
                  <a:schemeClr val="dk1"/>
                </a:solidFill>
                <a:latin typeface="Lato"/>
                <a:ea typeface="Lato"/>
                <a:cs typeface="Lato"/>
                <a:sym typeface="Lato"/>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endParaRPr sz="1100" b="1" u="sng">
              <a:solidFill>
                <a:schemeClr val="dk1"/>
              </a:solidFill>
              <a:latin typeface="Lato"/>
              <a:ea typeface="Lato"/>
              <a:cs typeface="Lato"/>
              <a:sym typeface="Lato"/>
            </a:endParaRPr>
          </a:p>
        </p:txBody>
      </p:sp>
      <p:sp>
        <p:nvSpPr>
          <p:cNvPr id="193" name="Google Shape;193;p23"/>
          <p:cNvSpPr>
            <a:spLocks noGrp="1"/>
          </p:cNvSpPr>
          <p:nvPr>
            <p:ph type="pic" idx="2"/>
          </p:nvPr>
        </p:nvSpPr>
        <p:spPr>
          <a:xfrm>
            <a:off x="5349901" y="1"/>
            <a:ext cx="3794100" cy="43278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94"/>
        <p:cNvGrpSpPr/>
        <p:nvPr/>
      </p:nvGrpSpPr>
      <p:grpSpPr>
        <a:xfrm>
          <a:off x="0" y="0"/>
          <a:ext cx="0" cy="0"/>
          <a:chOff x="0" y="0"/>
          <a:chExt cx="0" cy="0"/>
        </a:xfrm>
      </p:grpSpPr>
      <p:sp>
        <p:nvSpPr>
          <p:cNvPr id="195" name="Google Shape;195;p24"/>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196" name="Google Shape;196;p24"/>
          <p:cNvGrpSpPr/>
          <p:nvPr/>
        </p:nvGrpSpPr>
        <p:grpSpPr>
          <a:xfrm flipH="1">
            <a:off x="7" y="4072003"/>
            <a:ext cx="697275" cy="1071467"/>
            <a:chOff x="3014635" y="3803325"/>
            <a:chExt cx="894057" cy="1340172"/>
          </a:xfrm>
        </p:grpSpPr>
        <p:sp>
          <p:nvSpPr>
            <p:cNvPr id="197" name="Google Shape;197;p24"/>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99"/>
        <p:cNvGrpSpPr/>
        <p:nvPr/>
      </p:nvGrpSpPr>
      <p:grpSpPr>
        <a:xfrm>
          <a:off x="0" y="0"/>
          <a:ext cx="0" cy="0"/>
          <a:chOff x="0" y="0"/>
          <a:chExt cx="0" cy="0"/>
        </a:xfrm>
      </p:grpSpPr>
      <p:sp>
        <p:nvSpPr>
          <p:cNvPr id="200" name="Google Shape;200;p25"/>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201" name="Google Shape;201;p25"/>
          <p:cNvGrpSpPr/>
          <p:nvPr/>
        </p:nvGrpSpPr>
        <p:grpSpPr>
          <a:xfrm rot="10800000">
            <a:off x="8439564" y="-6225"/>
            <a:ext cx="704427" cy="1082457"/>
            <a:chOff x="3014635" y="3803325"/>
            <a:chExt cx="894057" cy="1340172"/>
          </a:xfrm>
        </p:grpSpPr>
        <p:sp>
          <p:nvSpPr>
            <p:cNvPr id="202" name="Google Shape;202;p25"/>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5"/>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p:nvPr/>
        </p:nvSpPr>
        <p:spPr>
          <a:xfrm>
            <a:off x="0" y="0"/>
            <a:ext cx="30828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a:spLocks noGrp="1"/>
          </p:cNvSpPr>
          <p:nvPr>
            <p:ph type="pic" idx="2"/>
          </p:nvPr>
        </p:nvSpPr>
        <p:spPr>
          <a:xfrm>
            <a:off x="0" y="815750"/>
            <a:ext cx="3794100" cy="4327800"/>
          </a:xfrm>
          <a:prstGeom prst="rect">
            <a:avLst/>
          </a:prstGeom>
          <a:noFill/>
          <a:ln>
            <a:noFill/>
          </a:ln>
        </p:spPr>
      </p:sp>
      <p:sp>
        <p:nvSpPr>
          <p:cNvPr id="20" name="Google Shape;20;p3"/>
          <p:cNvSpPr txBox="1">
            <a:spLocks noGrp="1"/>
          </p:cNvSpPr>
          <p:nvPr>
            <p:ph type="title"/>
          </p:nvPr>
        </p:nvSpPr>
        <p:spPr>
          <a:xfrm>
            <a:off x="4615525" y="2530100"/>
            <a:ext cx="3931500" cy="12717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3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1" name="Google Shape;21;p3"/>
          <p:cNvSpPr txBox="1">
            <a:spLocks noGrp="1"/>
          </p:cNvSpPr>
          <p:nvPr>
            <p:ph type="title" idx="3" hasCustomPrompt="1"/>
          </p:nvPr>
        </p:nvSpPr>
        <p:spPr>
          <a:xfrm>
            <a:off x="4615525" y="1261550"/>
            <a:ext cx="3931500" cy="10206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BLANK_1_1_1_1_1_1_1_1_1">
    <p:bg>
      <p:bgPr>
        <a:solidFill>
          <a:schemeClr val="dk1"/>
        </a:solidFill>
        <a:effectLst/>
      </p:bgPr>
    </p:bg>
    <p:spTree>
      <p:nvGrpSpPr>
        <p:cNvPr id="1" name="Shape 204"/>
        <p:cNvGrpSpPr/>
        <p:nvPr/>
      </p:nvGrpSpPr>
      <p:grpSpPr>
        <a:xfrm>
          <a:off x="0" y="0"/>
          <a:ext cx="0" cy="0"/>
          <a:chOff x="0" y="0"/>
          <a:chExt cx="0" cy="0"/>
        </a:xfrm>
      </p:grpSpPr>
      <p:sp>
        <p:nvSpPr>
          <p:cNvPr id="205" name="Google Shape;205;p26"/>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206" name="Google Shape;206;p26"/>
          <p:cNvGrpSpPr/>
          <p:nvPr/>
        </p:nvGrpSpPr>
        <p:grpSpPr>
          <a:xfrm rot="-5400000" flipH="1">
            <a:off x="8259632" y="-187085"/>
            <a:ext cx="697275" cy="1071442"/>
            <a:chOff x="3014635" y="3803356"/>
            <a:chExt cx="894057" cy="1340140"/>
          </a:xfrm>
        </p:grpSpPr>
        <p:sp>
          <p:nvSpPr>
            <p:cNvPr id="207" name="Google Shape;207;p26"/>
            <p:cNvSpPr/>
            <p:nvPr/>
          </p:nvSpPr>
          <p:spPr>
            <a:xfrm flipH="1">
              <a:off x="3461692" y="3803356"/>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6"/>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1"/>
        </a:solidFill>
        <a:effectLst/>
      </p:bgPr>
    </p:bg>
    <p:spTree>
      <p:nvGrpSpPr>
        <p:cNvPr id="1" name="Shape 27"/>
        <p:cNvGrpSpPr/>
        <p:nvPr/>
      </p:nvGrpSpPr>
      <p:grpSpPr>
        <a:xfrm>
          <a:off x="0" y="0"/>
          <a:ext cx="0" cy="0"/>
          <a:chOff x="0" y="0"/>
          <a:chExt cx="0" cy="0"/>
        </a:xfrm>
      </p:grpSpPr>
      <p:sp>
        <p:nvSpPr>
          <p:cNvPr id="28" name="Google Shape;28;p5"/>
          <p:cNvSpPr txBox="1">
            <a:spLocks noGrp="1"/>
          </p:cNvSpPr>
          <p:nvPr>
            <p:ph type="subTitle" idx="1"/>
          </p:nvPr>
        </p:nvSpPr>
        <p:spPr>
          <a:xfrm>
            <a:off x="3498006" y="1583350"/>
            <a:ext cx="4926000" cy="478800"/>
          </a:xfrm>
          <a:prstGeom prst="rect">
            <a:avLst/>
          </a:prstGeom>
        </p:spPr>
        <p:txBody>
          <a:bodyPr spcFirstLastPara="1" wrap="square" lIns="91425" tIns="91425" rIns="91425" bIns="91425" anchor="b" anchorCtr="0">
            <a:noAutofit/>
          </a:bodyPr>
          <a:lstStyle>
            <a:lvl1pPr lvl="0">
              <a:lnSpc>
                <a:spcPct val="100000"/>
              </a:lnSpc>
              <a:spcBef>
                <a:spcPts val="0"/>
              </a:spcBef>
              <a:spcAft>
                <a:spcPts val="0"/>
              </a:spcAft>
              <a:buClr>
                <a:schemeClr val="dk1"/>
              </a:buClr>
              <a:buSzPts val="2400"/>
              <a:buFont typeface="Bebas Neue"/>
              <a:buNone/>
              <a:defRPr sz="1800" b="1">
                <a:solidFill>
                  <a:schemeClr val="lt1"/>
                </a:solidFill>
              </a:defRPr>
            </a:lvl1pPr>
            <a:lvl2pPr lvl="1"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29" name="Google Shape;29;p5"/>
          <p:cNvSpPr txBox="1">
            <a:spLocks noGrp="1"/>
          </p:cNvSpPr>
          <p:nvPr>
            <p:ph type="subTitle" idx="2"/>
          </p:nvPr>
        </p:nvSpPr>
        <p:spPr>
          <a:xfrm>
            <a:off x="3498000" y="3267650"/>
            <a:ext cx="4926000" cy="478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Bebas Neue"/>
              <a:buNone/>
              <a:defRPr sz="1800" b="1">
                <a:solidFill>
                  <a:schemeClr val="lt1"/>
                </a:solidFill>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30" name="Google Shape;30;p5"/>
          <p:cNvSpPr txBox="1">
            <a:spLocks noGrp="1"/>
          </p:cNvSpPr>
          <p:nvPr>
            <p:ph type="subTitle" idx="3"/>
          </p:nvPr>
        </p:nvSpPr>
        <p:spPr>
          <a:xfrm>
            <a:off x="3498000" y="1972225"/>
            <a:ext cx="4926000" cy="83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 name="Google Shape;31;p5"/>
          <p:cNvSpPr txBox="1">
            <a:spLocks noGrp="1"/>
          </p:cNvSpPr>
          <p:nvPr>
            <p:ph type="subTitle" idx="4"/>
          </p:nvPr>
        </p:nvSpPr>
        <p:spPr>
          <a:xfrm>
            <a:off x="3498000" y="3656525"/>
            <a:ext cx="4926000" cy="83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200">
                <a:solidFill>
                  <a:schemeClr val="lt1"/>
                </a:solidFill>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2" name="Google Shape;32;p5"/>
          <p:cNvSpPr txBox="1">
            <a:spLocks noGrp="1"/>
          </p:cNvSpPr>
          <p:nvPr>
            <p:ph type="title"/>
          </p:nvPr>
        </p:nvSpPr>
        <p:spPr>
          <a:xfrm>
            <a:off x="3498000" y="445025"/>
            <a:ext cx="4926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solidFill>
                  <a:schemeClr val="lt1"/>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 name="Google Shape;33;p5"/>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34" name="Google Shape;34;p5"/>
          <p:cNvSpPr>
            <a:spLocks noGrp="1"/>
          </p:cNvSpPr>
          <p:nvPr>
            <p:ph type="pic" idx="5"/>
          </p:nvPr>
        </p:nvSpPr>
        <p:spPr>
          <a:xfrm>
            <a:off x="0" y="2571750"/>
            <a:ext cx="2731800" cy="2571900"/>
          </a:xfrm>
          <a:prstGeom prst="rect">
            <a:avLst/>
          </a:prstGeom>
          <a:noFill/>
          <a:ln>
            <a:noFill/>
          </a:ln>
        </p:spPr>
      </p:sp>
      <p:sp>
        <p:nvSpPr>
          <p:cNvPr id="35" name="Google Shape;35;p5"/>
          <p:cNvSpPr>
            <a:spLocks noGrp="1"/>
          </p:cNvSpPr>
          <p:nvPr>
            <p:ph type="pic" idx="6"/>
          </p:nvPr>
        </p:nvSpPr>
        <p:spPr>
          <a:xfrm>
            <a:off x="0" y="-150"/>
            <a:ext cx="2731800" cy="2571900"/>
          </a:xfrm>
          <a:prstGeom prst="rect">
            <a:avLst/>
          </a:prstGeom>
          <a:no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6"/>
        <p:cNvGrpSpPr/>
        <p:nvPr/>
      </p:nvGrpSpPr>
      <p:grpSpPr>
        <a:xfrm>
          <a:off x="0" y="0"/>
          <a:ext cx="0" cy="0"/>
          <a:chOff x="0" y="0"/>
          <a:chExt cx="0" cy="0"/>
        </a:xfrm>
      </p:grpSpPr>
      <p:sp>
        <p:nvSpPr>
          <p:cNvPr id="37" name="Google Shape;37;p6"/>
          <p:cNvSpPr txBox="1">
            <a:spLocks noGrp="1"/>
          </p:cNvSpPr>
          <p:nvPr>
            <p:ph type="title"/>
          </p:nvPr>
        </p:nvSpPr>
        <p:spPr>
          <a:xfrm>
            <a:off x="720000" y="445025"/>
            <a:ext cx="2856600" cy="12921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6"/>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dk1"/>
        </a:solidFill>
        <a:effectLst/>
      </p:bgPr>
    </p:bg>
    <p:spTree>
      <p:nvGrpSpPr>
        <p:cNvPr id="1" name="Shape 39"/>
        <p:cNvGrpSpPr/>
        <p:nvPr/>
      </p:nvGrpSpPr>
      <p:grpSpPr>
        <a:xfrm>
          <a:off x="0" y="0"/>
          <a:ext cx="0" cy="0"/>
          <a:chOff x="0" y="0"/>
          <a:chExt cx="0" cy="0"/>
        </a:xfrm>
      </p:grpSpPr>
      <p:sp>
        <p:nvSpPr>
          <p:cNvPr id="40" name="Google Shape;40;p7"/>
          <p:cNvSpPr/>
          <p:nvPr/>
        </p:nvSpPr>
        <p:spPr>
          <a:xfrm>
            <a:off x="5007600" y="-100"/>
            <a:ext cx="4136400" cy="5143500"/>
          </a:xfrm>
          <a:prstGeom prst="rect">
            <a:avLst/>
          </a:prstGeom>
          <a:gradFill>
            <a:gsLst>
              <a:gs pos="0">
                <a:schemeClr val="lt1"/>
              </a:gs>
              <a:gs pos="100000">
                <a:schemeClr val="dk2"/>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txBox="1">
            <a:spLocks noGrp="1"/>
          </p:cNvSpPr>
          <p:nvPr>
            <p:ph type="title"/>
          </p:nvPr>
        </p:nvSpPr>
        <p:spPr>
          <a:xfrm>
            <a:off x="719769" y="445025"/>
            <a:ext cx="3370500" cy="12852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lt1"/>
              </a:buClr>
              <a:buSzPts val="3500"/>
              <a:buNone/>
              <a:defRPr>
                <a:solidFill>
                  <a:schemeClr val="lt1"/>
                </a:solidFill>
              </a:defRPr>
            </a:lvl1pPr>
            <a:lvl2pPr lvl="1" rtl="0">
              <a:spcBef>
                <a:spcPts val="0"/>
              </a:spcBef>
              <a:spcAft>
                <a:spcPts val="0"/>
              </a:spcAft>
              <a:buClr>
                <a:schemeClr val="lt1"/>
              </a:buClr>
              <a:buSzPts val="3500"/>
              <a:buNone/>
              <a:defRPr>
                <a:solidFill>
                  <a:schemeClr val="lt1"/>
                </a:solidFill>
              </a:defRPr>
            </a:lvl2pPr>
            <a:lvl3pPr lvl="2" rtl="0">
              <a:spcBef>
                <a:spcPts val="0"/>
              </a:spcBef>
              <a:spcAft>
                <a:spcPts val="0"/>
              </a:spcAft>
              <a:buClr>
                <a:schemeClr val="lt1"/>
              </a:buClr>
              <a:buSzPts val="3500"/>
              <a:buNone/>
              <a:defRPr>
                <a:solidFill>
                  <a:schemeClr val="lt1"/>
                </a:solidFill>
              </a:defRPr>
            </a:lvl3pPr>
            <a:lvl4pPr lvl="3" rtl="0">
              <a:spcBef>
                <a:spcPts val="0"/>
              </a:spcBef>
              <a:spcAft>
                <a:spcPts val="0"/>
              </a:spcAft>
              <a:buClr>
                <a:schemeClr val="lt1"/>
              </a:buClr>
              <a:buSzPts val="3500"/>
              <a:buNone/>
              <a:defRPr>
                <a:solidFill>
                  <a:schemeClr val="lt1"/>
                </a:solidFill>
              </a:defRPr>
            </a:lvl4pPr>
            <a:lvl5pPr lvl="4" rtl="0">
              <a:spcBef>
                <a:spcPts val="0"/>
              </a:spcBef>
              <a:spcAft>
                <a:spcPts val="0"/>
              </a:spcAft>
              <a:buClr>
                <a:schemeClr val="lt1"/>
              </a:buClr>
              <a:buSzPts val="3500"/>
              <a:buNone/>
              <a:defRPr>
                <a:solidFill>
                  <a:schemeClr val="lt1"/>
                </a:solidFill>
              </a:defRPr>
            </a:lvl5pPr>
            <a:lvl6pPr lvl="5" rtl="0">
              <a:spcBef>
                <a:spcPts val="0"/>
              </a:spcBef>
              <a:spcAft>
                <a:spcPts val="0"/>
              </a:spcAft>
              <a:buClr>
                <a:schemeClr val="lt1"/>
              </a:buClr>
              <a:buSzPts val="3500"/>
              <a:buNone/>
              <a:defRPr>
                <a:solidFill>
                  <a:schemeClr val="lt1"/>
                </a:solidFill>
              </a:defRPr>
            </a:lvl6pPr>
            <a:lvl7pPr lvl="6" rtl="0">
              <a:spcBef>
                <a:spcPts val="0"/>
              </a:spcBef>
              <a:spcAft>
                <a:spcPts val="0"/>
              </a:spcAft>
              <a:buClr>
                <a:schemeClr val="lt1"/>
              </a:buClr>
              <a:buSzPts val="3500"/>
              <a:buNone/>
              <a:defRPr>
                <a:solidFill>
                  <a:schemeClr val="lt1"/>
                </a:solidFill>
              </a:defRPr>
            </a:lvl7pPr>
            <a:lvl8pPr lvl="7" rtl="0">
              <a:spcBef>
                <a:spcPts val="0"/>
              </a:spcBef>
              <a:spcAft>
                <a:spcPts val="0"/>
              </a:spcAft>
              <a:buClr>
                <a:schemeClr val="lt1"/>
              </a:buClr>
              <a:buSzPts val="3500"/>
              <a:buNone/>
              <a:defRPr>
                <a:solidFill>
                  <a:schemeClr val="lt1"/>
                </a:solidFill>
              </a:defRPr>
            </a:lvl8pPr>
            <a:lvl9pPr lvl="8" rtl="0">
              <a:spcBef>
                <a:spcPts val="0"/>
              </a:spcBef>
              <a:spcAft>
                <a:spcPts val="0"/>
              </a:spcAft>
              <a:buClr>
                <a:schemeClr val="lt1"/>
              </a:buClr>
              <a:buSzPts val="3500"/>
              <a:buNone/>
              <a:defRPr>
                <a:solidFill>
                  <a:schemeClr val="lt1"/>
                </a:solidFill>
              </a:defRPr>
            </a:lvl9pPr>
          </a:lstStyle>
          <a:p>
            <a:endParaRPr/>
          </a:p>
        </p:txBody>
      </p:sp>
      <p:sp>
        <p:nvSpPr>
          <p:cNvPr id="42" name="Google Shape;42;p7"/>
          <p:cNvSpPr txBox="1">
            <a:spLocks noGrp="1"/>
          </p:cNvSpPr>
          <p:nvPr>
            <p:ph type="body" idx="1"/>
          </p:nvPr>
        </p:nvSpPr>
        <p:spPr>
          <a:xfrm>
            <a:off x="717525" y="2115700"/>
            <a:ext cx="3370500" cy="2184900"/>
          </a:xfrm>
          <a:prstGeom prst="rect">
            <a:avLst/>
          </a:prstGeom>
          <a:noFill/>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Char char="✚"/>
              <a:defRPr sz="1200">
                <a:solidFill>
                  <a:schemeClr val="lt1"/>
                </a:solidFill>
              </a:defRPr>
            </a:lvl1pPr>
            <a:lvl2pPr marL="914400" lvl="1" indent="-317500" rtl="0">
              <a:lnSpc>
                <a:spcPct val="115000"/>
              </a:lnSpc>
              <a:spcBef>
                <a:spcPts val="0"/>
              </a:spcBef>
              <a:spcAft>
                <a:spcPts val="0"/>
              </a:spcAft>
              <a:buClr>
                <a:schemeClr val="lt1"/>
              </a:buClr>
              <a:buSzPts val="1400"/>
              <a:buChar char="○"/>
              <a:defRPr>
                <a:solidFill>
                  <a:schemeClr val="lt1"/>
                </a:solidFill>
              </a:defRPr>
            </a:lvl2pPr>
            <a:lvl3pPr marL="1371600" lvl="2" indent="-317500" rtl="0">
              <a:lnSpc>
                <a:spcPct val="115000"/>
              </a:lnSpc>
              <a:spcBef>
                <a:spcPts val="0"/>
              </a:spcBef>
              <a:spcAft>
                <a:spcPts val="0"/>
              </a:spcAft>
              <a:buClr>
                <a:schemeClr val="lt1"/>
              </a:buClr>
              <a:buSzPts val="1400"/>
              <a:buChar char="■"/>
              <a:defRPr>
                <a:solidFill>
                  <a:schemeClr val="lt1"/>
                </a:solidFill>
              </a:defRPr>
            </a:lvl3pPr>
            <a:lvl4pPr marL="1828800" lvl="3" indent="-317500" rtl="0">
              <a:lnSpc>
                <a:spcPct val="115000"/>
              </a:lnSpc>
              <a:spcBef>
                <a:spcPts val="0"/>
              </a:spcBef>
              <a:spcAft>
                <a:spcPts val="0"/>
              </a:spcAft>
              <a:buClr>
                <a:schemeClr val="lt1"/>
              </a:buClr>
              <a:buSzPts val="1400"/>
              <a:buChar char="●"/>
              <a:defRPr>
                <a:solidFill>
                  <a:schemeClr val="lt1"/>
                </a:solidFill>
              </a:defRPr>
            </a:lvl4pPr>
            <a:lvl5pPr marL="2286000" lvl="4" indent="-317500" rtl="0">
              <a:lnSpc>
                <a:spcPct val="115000"/>
              </a:lnSpc>
              <a:spcBef>
                <a:spcPts val="0"/>
              </a:spcBef>
              <a:spcAft>
                <a:spcPts val="0"/>
              </a:spcAft>
              <a:buClr>
                <a:schemeClr val="lt1"/>
              </a:buClr>
              <a:buSzPts val="1400"/>
              <a:buChar char="○"/>
              <a:defRPr>
                <a:solidFill>
                  <a:schemeClr val="lt1"/>
                </a:solidFill>
              </a:defRPr>
            </a:lvl5pPr>
            <a:lvl6pPr marL="2743200" lvl="5" indent="-317500" rtl="0">
              <a:lnSpc>
                <a:spcPct val="115000"/>
              </a:lnSpc>
              <a:spcBef>
                <a:spcPts val="0"/>
              </a:spcBef>
              <a:spcAft>
                <a:spcPts val="0"/>
              </a:spcAft>
              <a:buClr>
                <a:schemeClr val="lt1"/>
              </a:buClr>
              <a:buSzPts val="1400"/>
              <a:buChar char="■"/>
              <a:defRPr>
                <a:solidFill>
                  <a:schemeClr val="lt1"/>
                </a:solidFill>
              </a:defRPr>
            </a:lvl6pPr>
            <a:lvl7pPr marL="3200400" lvl="6" indent="-317500" rtl="0">
              <a:lnSpc>
                <a:spcPct val="115000"/>
              </a:lnSpc>
              <a:spcBef>
                <a:spcPts val="0"/>
              </a:spcBef>
              <a:spcAft>
                <a:spcPts val="0"/>
              </a:spcAft>
              <a:buClr>
                <a:schemeClr val="lt1"/>
              </a:buClr>
              <a:buSzPts val="1400"/>
              <a:buChar char="●"/>
              <a:defRPr>
                <a:solidFill>
                  <a:schemeClr val="lt1"/>
                </a:solidFill>
              </a:defRPr>
            </a:lvl7pPr>
            <a:lvl8pPr marL="3657600" lvl="7" indent="-317500" rtl="0">
              <a:lnSpc>
                <a:spcPct val="115000"/>
              </a:lnSpc>
              <a:spcBef>
                <a:spcPts val="0"/>
              </a:spcBef>
              <a:spcAft>
                <a:spcPts val="0"/>
              </a:spcAft>
              <a:buClr>
                <a:schemeClr val="lt1"/>
              </a:buClr>
              <a:buSzPts val="1400"/>
              <a:buChar char="○"/>
              <a:defRPr>
                <a:solidFill>
                  <a:schemeClr val="lt1"/>
                </a:solidFill>
              </a:defRPr>
            </a:lvl8pPr>
            <a:lvl9pPr marL="4114800" lvl="8" indent="-317500" rtl="0">
              <a:lnSpc>
                <a:spcPct val="115000"/>
              </a:lnSpc>
              <a:spcBef>
                <a:spcPts val="0"/>
              </a:spcBef>
              <a:spcAft>
                <a:spcPts val="0"/>
              </a:spcAft>
              <a:buClr>
                <a:schemeClr val="lt1"/>
              </a:buClr>
              <a:buSzPts val="1400"/>
              <a:buChar char="■"/>
              <a:defRPr>
                <a:solidFill>
                  <a:schemeClr val="lt1"/>
                </a:solidFill>
              </a:defRPr>
            </a:lvl9pPr>
          </a:lstStyle>
          <a:p>
            <a:endParaRPr/>
          </a:p>
        </p:txBody>
      </p:sp>
      <p:sp>
        <p:nvSpPr>
          <p:cNvPr id="43" name="Google Shape;43;p7"/>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lvl1pPr>
            <a:lvl2pPr lvl="1" rtl="0">
              <a:spcAft>
                <a:spcPts val="0"/>
              </a:spcAft>
              <a:buNone/>
              <a:defRPr/>
            </a:lvl2pPr>
            <a:lvl3pPr lvl="2" rtl="0">
              <a:spcAft>
                <a:spcPts val="0"/>
              </a:spcAft>
              <a:buNone/>
              <a:defRPr/>
            </a:lvl3pPr>
            <a:lvl4pPr lvl="3" rtl="0">
              <a:spcAft>
                <a:spcPts val="0"/>
              </a:spcAft>
              <a:buNone/>
              <a:defRPr/>
            </a:lvl4pPr>
            <a:lvl5pPr lvl="4" rtl="0">
              <a:spcAft>
                <a:spcPts val="0"/>
              </a:spcAft>
              <a:buNone/>
              <a:defRPr/>
            </a:lvl5pPr>
            <a:lvl6pPr lvl="5" rtl="0">
              <a:spcAft>
                <a:spcPts val="0"/>
              </a:spcAft>
              <a:buNone/>
              <a:defRPr/>
            </a:lvl6pPr>
            <a:lvl7pPr lvl="6" rtl="0">
              <a:spcAft>
                <a:spcPts val="0"/>
              </a:spcAft>
              <a:buNone/>
              <a:defRPr/>
            </a:lvl7pPr>
            <a:lvl8pPr lvl="7" rtl="0">
              <a:spcAft>
                <a:spcPts val="0"/>
              </a:spcAft>
              <a:buNone/>
              <a:defRPr/>
            </a:lvl8pPr>
            <a:lvl9pPr lvl="8" rtl="0">
              <a:spcAft>
                <a:spcPts val="0"/>
              </a:spcAft>
              <a:buNone/>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44" name="Google Shape;44;p7"/>
          <p:cNvSpPr>
            <a:spLocks noGrp="1"/>
          </p:cNvSpPr>
          <p:nvPr>
            <p:ph type="pic" idx="2"/>
          </p:nvPr>
        </p:nvSpPr>
        <p:spPr>
          <a:xfrm>
            <a:off x="4577800" y="445025"/>
            <a:ext cx="3851100" cy="4253400"/>
          </a:xfrm>
          <a:prstGeom prst="rect">
            <a:avLst/>
          </a:prstGeom>
          <a:noFill/>
          <a:ln>
            <a:no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1388100" y="1307100"/>
            <a:ext cx="63678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
        <p:nvSpPr>
          <p:cNvPr id="47" name="Google Shape;47;p8"/>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48" name="Google Shape;48;p8"/>
          <p:cNvGrpSpPr/>
          <p:nvPr/>
        </p:nvGrpSpPr>
        <p:grpSpPr>
          <a:xfrm flipH="1">
            <a:off x="7" y="4072003"/>
            <a:ext cx="697275" cy="1071467"/>
            <a:chOff x="3014635" y="3803325"/>
            <a:chExt cx="894057" cy="1340172"/>
          </a:xfrm>
        </p:grpSpPr>
        <p:sp>
          <p:nvSpPr>
            <p:cNvPr id="49" name="Google Shape;49;p8"/>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8"/>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51;p8"/>
          <p:cNvGrpSpPr/>
          <p:nvPr/>
        </p:nvGrpSpPr>
        <p:grpSpPr>
          <a:xfrm rot="10800000" flipH="1">
            <a:off x="8432514" y="0"/>
            <a:ext cx="711490" cy="1093312"/>
            <a:chOff x="3014635" y="3803325"/>
            <a:chExt cx="894057" cy="1340172"/>
          </a:xfrm>
        </p:grpSpPr>
        <p:sp>
          <p:nvSpPr>
            <p:cNvPr id="52" name="Google Shape;52;p8"/>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8"/>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54"/>
        <p:cNvGrpSpPr/>
        <p:nvPr/>
      </p:nvGrpSpPr>
      <p:grpSpPr>
        <a:xfrm>
          <a:off x="0" y="0"/>
          <a:ext cx="0" cy="0"/>
          <a:chOff x="0" y="0"/>
          <a:chExt cx="0" cy="0"/>
        </a:xfrm>
      </p:grpSpPr>
      <p:sp>
        <p:nvSpPr>
          <p:cNvPr id="55" name="Google Shape;55;p9"/>
          <p:cNvSpPr/>
          <p:nvPr/>
        </p:nvSpPr>
        <p:spPr>
          <a:xfrm>
            <a:off x="0" y="0"/>
            <a:ext cx="39699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9"/>
          <p:cNvSpPr txBox="1">
            <a:spLocks noGrp="1"/>
          </p:cNvSpPr>
          <p:nvPr>
            <p:ph type="title"/>
          </p:nvPr>
        </p:nvSpPr>
        <p:spPr>
          <a:xfrm>
            <a:off x="4300300" y="1299850"/>
            <a:ext cx="41286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7" name="Google Shape;57;p9"/>
          <p:cNvSpPr txBox="1">
            <a:spLocks noGrp="1"/>
          </p:cNvSpPr>
          <p:nvPr>
            <p:ph type="subTitle" idx="1"/>
          </p:nvPr>
        </p:nvSpPr>
        <p:spPr>
          <a:xfrm>
            <a:off x="4300475" y="2384450"/>
            <a:ext cx="4128300" cy="166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58" name="Google Shape;58;p9"/>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
        <p:nvSpPr>
          <p:cNvPr id="59" name="Google Shape;59;p9"/>
          <p:cNvSpPr>
            <a:spLocks noGrp="1"/>
          </p:cNvSpPr>
          <p:nvPr>
            <p:ph type="pic" idx="2"/>
          </p:nvPr>
        </p:nvSpPr>
        <p:spPr>
          <a:xfrm>
            <a:off x="450900" y="493350"/>
            <a:ext cx="3519000" cy="4156800"/>
          </a:xfrm>
          <a:prstGeom prst="rect">
            <a:avLst/>
          </a:prstGeom>
          <a:noFill/>
          <a:ln>
            <a:noFill/>
          </a:ln>
        </p:spPr>
      </p:sp>
      <p:grpSp>
        <p:nvGrpSpPr>
          <p:cNvPr id="60" name="Google Shape;60;p9"/>
          <p:cNvGrpSpPr/>
          <p:nvPr/>
        </p:nvGrpSpPr>
        <p:grpSpPr>
          <a:xfrm rot="-5400000">
            <a:off x="8198105" y="-200080"/>
            <a:ext cx="745822" cy="1145981"/>
            <a:chOff x="3014635" y="3803325"/>
            <a:chExt cx="894057" cy="1340172"/>
          </a:xfrm>
        </p:grpSpPr>
        <p:sp>
          <p:nvSpPr>
            <p:cNvPr id="61" name="Google Shape;61;p9"/>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9"/>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3"/>
        <p:cNvGrpSpPr/>
        <p:nvPr/>
      </p:nvGrpSpPr>
      <p:grpSpPr>
        <a:xfrm>
          <a:off x="0" y="0"/>
          <a:ext cx="0" cy="0"/>
          <a:chOff x="0" y="0"/>
          <a:chExt cx="0" cy="0"/>
        </a:xfrm>
      </p:grpSpPr>
      <p:sp>
        <p:nvSpPr>
          <p:cNvPr id="64" name="Google Shape;64;p10"/>
          <p:cNvSpPr txBox="1">
            <a:spLocks noGrp="1"/>
          </p:cNvSpPr>
          <p:nvPr>
            <p:ph type="title"/>
          </p:nvPr>
        </p:nvSpPr>
        <p:spPr>
          <a:xfrm>
            <a:off x="720000" y="2285400"/>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65" name="Google Shape;65;p10"/>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66" name="Google Shape;66;p10"/>
          <p:cNvGrpSpPr/>
          <p:nvPr/>
        </p:nvGrpSpPr>
        <p:grpSpPr>
          <a:xfrm flipH="1">
            <a:off x="7" y="4072003"/>
            <a:ext cx="697275" cy="1071467"/>
            <a:chOff x="3014635" y="3803325"/>
            <a:chExt cx="894057" cy="1340172"/>
          </a:xfrm>
        </p:grpSpPr>
        <p:sp>
          <p:nvSpPr>
            <p:cNvPr id="67" name="Google Shape;67;p10"/>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0"/>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 name="Google Shape;69;p10"/>
          <p:cNvGrpSpPr/>
          <p:nvPr/>
        </p:nvGrpSpPr>
        <p:grpSpPr>
          <a:xfrm rot="10800000" flipH="1">
            <a:off x="8432514" y="0"/>
            <a:ext cx="711490" cy="1093312"/>
            <a:chOff x="3014635" y="3803325"/>
            <a:chExt cx="894057" cy="1340172"/>
          </a:xfrm>
        </p:grpSpPr>
        <p:sp>
          <p:nvSpPr>
            <p:cNvPr id="70" name="Google Shape;70;p10"/>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0"/>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2"/>
        <p:cNvGrpSpPr/>
        <p:nvPr/>
      </p:nvGrpSpPr>
      <p:grpSpPr>
        <a:xfrm>
          <a:off x="0" y="0"/>
          <a:ext cx="0" cy="0"/>
          <a:chOff x="0" y="0"/>
          <a:chExt cx="0" cy="0"/>
        </a:xfrm>
      </p:grpSpPr>
      <p:sp>
        <p:nvSpPr>
          <p:cNvPr id="73" name="Google Shape;73;p11"/>
          <p:cNvSpPr txBox="1">
            <a:spLocks noGrp="1"/>
          </p:cNvSpPr>
          <p:nvPr>
            <p:ph type="title" hasCustomPrompt="1"/>
          </p:nvPr>
        </p:nvSpPr>
        <p:spPr>
          <a:xfrm>
            <a:off x="1284000" y="1558475"/>
            <a:ext cx="65760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96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4" name="Google Shape;74;p11"/>
          <p:cNvSpPr txBox="1">
            <a:spLocks noGrp="1"/>
          </p:cNvSpPr>
          <p:nvPr>
            <p:ph type="subTitle" idx="1"/>
          </p:nvPr>
        </p:nvSpPr>
        <p:spPr>
          <a:xfrm>
            <a:off x="1284000" y="3069625"/>
            <a:ext cx="6576000" cy="713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75" name="Google Shape;75;p11"/>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lvl1pPr lvl="0" rtl="0">
              <a:spcAft>
                <a:spcPts val="0"/>
              </a:spcAft>
              <a:buNone/>
              <a:defRPr>
                <a:solidFill>
                  <a:schemeClr val="lt2"/>
                </a:solidFill>
              </a:defRPr>
            </a:lvl1pPr>
            <a:lvl2pPr lvl="1" rtl="0">
              <a:spcAft>
                <a:spcPts val="0"/>
              </a:spcAft>
              <a:buNone/>
              <a:defRPr>
                <a:solidFill>
                  <a:schemeClr val="lt2"/>
                </a:solidFill>
              </a:defRPr>
            </a:lvl2pPr>
            <a:lvl3pPr lvl="2" rtl="0">
              <a:spcAft>
                <a:spcPts val="0"/>
              </a:spcAft>
              <a:buNone/>
              <a:defRPr>
                <a:solidFill>
                  <a:schemeClr val="lt2"/>
                </a:solidFill>
              </a:defRPr>
            </a:lvl3pPr>
            <a:lvl4pPr lvl="3" rtl="0">
              <a:spcAft>
                <a:spcPts val="0"/>
              </a:spcAft>
              <a:buNone/>
              <a:defRPr>
                <a:solidFill>
                  <a:schemeClr val="lt2"/>
                </a:solidFill>
              </a:defRPr>
            </a:lvl4pPr>
            <a:lvl5pPr lvl="4" rtl="0">
              <a:spcAft>
                <a:spcPts val="0"/>
              </a:spcAft>
              <a:buNone/>
              <a:defRPr>
                <a:solidFill>
                  <a:schemeClr val="lt2"/>
                </a:solidFill>
              </a:defRPr>
            </a:lvl5pPr>
            <a:lvl6pPr lvl="5" rtl="0">
              <a:spcAft>
                <a:spcPts val="0"/>
              </a:spcAft>
              <a:buNone/>
              <a:defRPr>
                <a:solidFill>
                  <a:schemeClr val="lt2"/>
                </a:solidFill>
              </a:defRPr>
            </a:lvl6pPr>
            <a:lvl7pPr lvl="6" rtl="0">
              <a:spcAft>
                <a:spcPts val="0"/>
              </a:spcAft>
              <a:buNone/>
              <a:defRPr>
                <a:solidFill>
                  <a:schemeClr val="lt2"/>
                </a:solidFill>
              </a:defRPr>
            </a:lvl7pPr>
            <a:lvl8pPr lvl="7" rtl="0">
              <a:spcAft>
                <a:spcPts val="0"/>
              </a:spcAft>
              <a:buNone/>
              <a:defRPr>
                <a:solidFill>
                  <a:schemeClr val="lt2"/>
                </a:solidFill>
              </a:defRPr>
            </a:lvl8pPr>
            <a:lvl9pPr lvl="8" rtl="0">
              <a:spcAft>
                <a:spcPts val="0"/>
              </a:spcAft>
              <a:buNone/>
              <a:defRPr>
                <a:solidFill>
                  <a:schemeClr val="lt2"/>
                </a:solidFill>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grpSp>
        <p:nvGrpSpPr>
          <p:cNvPr id="76" name="Google Shape;76;p11"/>
          <p:cNvGrpSpPr/>
          <p:nvPr/>
        </p:nvGrpSpPr>
        <p:grpSpPr>
          <a:xfrm flipH="1">
            <a:off x="7" y="4072003"/>
            <a:ext cx="697275" cy="1071467"/>
            <a:chOff x="3014635" y="3803325"/>
            <a:chExt cx="894057" cy="1340172"/>
          </a:xfrm>
        </p:grpSpPr>
        <p:sp>
          <p:nvSpPr>
            <p:cNvPr id="77" name="Google Shape;77;p11"/>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1"/>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 name="Google Shape;79;p11"/>
          <p:cNvGrpSpPr/>
          <p:nvPr/>
        </p:nvGrpSpPr>
        <p:grpSpPr>
          <a:xfrm rot="10800000" flipH="1">
            <a:off x="8432514" y="0"/>
            <a:ext cx="711490" cy="1093312"/>
            <a:chOff x="3014635" y="3803325"/>
            <a:chExt cx="894057" cy="1340172"/>
          </a:xfrm>
        </p:grpSpPr>
        <p:sp>
          <p:nvSpPr>
            <p:cNvPr id="80" name="Google Shape;80;p11"/>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lt1"/>
            </a:gs>
            <a:gs pos="100000">
              <a:schemeClr val="dk2"/>
            </a:gs>
          </a:gsLst>
          <a:lin ang="540001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Lato"/>
              <a:buNone/>
              <a:defRPr sz="3500" b="1">
                <a:solidFill>
                  <a:schemeClr val="dk1"/>
                </a:solidFill>
                <a:latin typeface="Lato"/>
                <a:ea typeface="Lato"/>
                <a:cs typeface="Lato"/>
                <a:sym typeface="Lato"/>
              </a:defRPr>
            </a:lvl1pPr>
            <a:lvl2pPr lvl="1" rtl="0">
              <a:spcBef>
                <a:spcPts val="0"/>
              </a:spcBef>
              <a:spcAft>
                <a:spcPts val="0"/>
              </a:spcAft>
              <a:buClr>
                <a:schemeClr val="dk1"/>
              </a:buClr>
              <a:buSzPts val="3500"/>
              <a:buFont typeface="Lato"/>
              <a:buNone/>
              <a:defRPr sz="3500" b="1">
                <a:solidFill>
                  <a:schemeClr val="dk1"/>
                </a:solidFill>
                <a:latin typeface="Lato"/>
                <a:ea typeface="Lato"/>
                <a:cs typeface="Lato"/>
                <a:sym typeface="Lato"/>
              </a:defRPr>
            </a:lvl2pPr>
            <a:lvl3pPr lvl="2" rtl="0">
              <a:spcBef>
                <a:spcPts val="0"/>
              </a:spcBef>
              <a:spcAft>
                <a:spcPts val="0"/>
              </a:spcAft>
              <a:buClr>
                <a:schemeClr val="dk1"/>
              </a:buClr>
              <a:buSzPts val="3500"/>
              <a:buFont typeface="Lato"/>
              <a:buNone/>
              <a:defRPr sz="3500" b="1">
                <a:solidFill>
                  <a:schemeClr val="dk1"/>
                </a:solidFill>
                <a:latin typeface="Lato"/>
                <a:ea typeface="Lato"/>
                <a:cs typeface="Lato"/>
                <a:sym typeface="Lato"/>
              </a:defRPr>
            </a:lvl3pPr>
            <a:lvl4pPr lvl="3" rtl="0">
              <a:spcBef>
                <a:spcPts val="0"/>
              </a:spcBef>
              <a:spcAft>
                <a:spcPts val="0"/>
              </a:spcAft>
              <a:buClr>
                <a:schemeClr val="dk1"/>
              </a:buClr>
              <a:buSzPts val="3500"/>
              <a:buFont typeface="Lato"/>
              <a:buNone/>
              <a:defRPr sz="3500" b="1">
                <a:solidFill>
                  <a:schemeClr val="dk1"/>
                </a:solidFill>
                <a:latin typeface="Lato"/>
                <a:ea typeface="Lato"/>
                <a:cs typeface="Lato"/>
                <a:sym typeface="Lato"/>
              </a:defRPr>
            </a:lvl4pPr>
            <a:lvl5pPr lvl="4" rtl="0">
              <a:spcBef>
                <a:spcPts val="0"/>
              </a:spcBef>
              <a:spcAft>
                <a:spcPts val="0"/>
              </a:spcAft>
              <a:buClr>
                <a:schemeClr val="dk1"/>
              </a:buClr>
              <a:buSzPts val="3500"/>
              <a:buFont typeface="Lato"/>
              <a:buNone/>
              <a:defRPr sz="3500" b="1">
                <a:solidFill>
                  <a:schemeClr val="dk1"/>
                </a:solidFill>
                <a:latin typeface="Lato"/>
                <a:ea typeface="Lato"/>
                <a:cs typeface="Lato"/>
                <a:sym typeface="Lato"/>
              </a:defRPr>
            </a:lvl5pPr>
            <a:lvl6pPr lvl="5" rtl="0">
              <a:spcBef>
                <a:spcPts val="0"/>
              </a:spcBef>
              <a:spcAft>
                <a:spcPts val="0"/>
              </a:spcAft>
              <a:buClr>
                <a:schemeClr val="dk1"/>
              </a:buClr>
              <a:buSzPts val="3500"/>
              <a:buFont typeface="Lato"/>
              <a:buNone/>
              <a:defRPr sz="3500" b="1">
                <a:solidFill>
                  <a:schemeClr val="dk1"/>
                </a:solidFill>
                <a:latin typeface="Lato"/>
                <a:ea typeface="Lato"/>
                <a:cs typeface="Lato"/>
                <a:sym typeface="Lato"/>
              </a:defRPr>
            </a:lvl6pPr>
            <a:lvl7pPr lvl="6" rtl="0">
              <a:spcBef>
                <a:spcPts val="0"/>
              </a:spcBef>
              <a:spcAft>
                <a:spcPts val="0"/>
              </a:spcAft>
              <a:buClr>
                <a:schemeClr val="dk1"/>
              </a:buClr>
              <a:buSzPts val="3500"/>
              <a:buFont typeface="Lato"/>
              <a:buNone/>
              <a:defRPr sz="3500" b="1">
                <a:solidFill>
                  <a:schemeClr val="dk1"/>
                </a:solidFill>
                <a:latin typeface="Lato"/>
                <a:ea typeface="Lato"/>
                <a:cs typeface="Lato"/>
                <a:sym typeface="Lato"/>
              </a:defRPr>
            </a:lvl7pPr>
            <a:lvl8pPr lvl="7" rtl="0">
              <a:spcBef>
                <a:spcPts val="0"/>
              </a:spcBef>
              <a:spcAft>
                <a:spcPts val="0"/>
              </a:spcAft>
              <a:buClr>
                <a:schemeClr val="dk1"/>
              </a:buClr>
              <a:buSzPts val="3500"/>
              <a:buFont typeface="Lato"/>
              <a:buNone/>
              <a:defRPr sz="3500" b="1">
                <a:solidFill>
                  <a:schemeClr val="dk1"/>
                </a:solidFill>
                <a:latin typeface="Lato"/>
                <a:ea typeface="Lato"/>
                <a:cs typeface="Lato"/>
                <a:sym typeface="Lato"/>
              </a:defRPr>
            </a:lvl8pPr>
            <a:lvl9pPr lvl="8" rtl="0">
              <a:spcBef>
                <a:spcPts val="0"/>
              </a:spcBef>
              <a:spcAft>
                <a:spcPts val="0"/>
              </a:spcAft>
              <a:buClr>
                <a:schemeClr val="dk1"/>
              </a:buClr>
              <a:buSzPts val="3500"/>
              <a:buFont typeface="Lato"/>
              <a:buNone/>
              <a:defRPr sz="3500" b="1">
                <a:solidFill>
                  <a:schemeClr val="dk1"/>
                </a:solidFill>
                <a:latin typeface="Lato"/>
                <a:ea typeface="Lato"/>
                <a:cs typeface="Lato"/>
                <a:sym typeface="Lat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marL="914400" lvl="1"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2pPr>
            <a:lvl3pPr marL="1371600" lvl="2"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3pPr>
            <a:lvl4pPr marL="1828800" lvl="3"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4pPr>
            <a:lvl5pPr marL="2286000" lvl="4"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5pPr>
            <a:lvl6pPr marL="2743200" lvl="5"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6pPr>
            <a:lvl7pPr marL="3200400" lvl="6"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7pPr>
            <a:lvl8pPr marL="3657600" lvl="7" indent="-317500">
              <a:lnSpc>
                <a:spcPct val="100000"/>
              </a:lnSpc>
              <a:spcBef>
                <a:spcPts val="1600"/>
              </a:spcBef>
              <a:spcAft>
                <a:spcPts val="0"/>
              </a:spcAft>
              <a:buClr>
                <a:schemeClr val="dk1"/>
              </a:buClr>
              <a:buSzPts val="1400"/>
              <a:buFont typeface="Lato"/>
              <a:buChar char="○"/>
              <a:defRPr>
                <a:solidFill>
                  <a:schemeClr val="dk1"/>
                </a:solidFill>
                <a:latin typeface="Lato"/>
                <a:ea typeface="Lato"/>
                <a:cs typeface="Lato"/>
                <a:sym typeface="Lato"/>
              </a:defRPr>
            </a:lvl8pPr>
            <a:lvl9pPr marL="4114800" lvl="8" indent="-317500">
              <a:lnSpc>
                <a:spcPct val="100000"/>
              </a:lnSpc>
              <a:spcBef>
                <a:spcPts val="1600"/>
              </a:spcBef>
              <a:spcAft>
                <a:spcPts val="1600"/>
              </a:spcAft>
              <a:buClr>
                <a:schemeClr val="dk1"/>
              </a:buClr>
              <a:buSzPts val="1400"/>
              <a:buFont typeface="Lato"/>
              <a:buChar char="■"/>
              <a:defRPr>
                <a:solidFill>
                  <a:schemeClr val="dk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47002" y="4597500"/>
            <a:ext cx="444600" cy="393600"/>
          </a:xfrm>
          <a:prstGeom prst="rect">
            <a:avLst/>
          </a:prstGeom>
          <a:noFill/>
          <a:ln>
            <a:noFill/>
          </a:ln>
        </p:spPr>
        <p:txBody>
          <a:bodyPr spcFirstLastPara="1" wrap="square" lIns="91425" tIns="91425" rIns="91425" bIns="91425" anchor="t" anchorCtr="0">
            <a:noAutofit/>
          </a:bodyPr>
          <a:lstStyle>
            <a:lvl1pPr lvl="0" rtl="0">
              <a:spcAft>
                <a:spcPts val="0"/>
              </a:spcAft>
              <a:buNone/>
              <a:defRPr b="1">
                <a:solidFill>
                  <a:schemeClr val="lt2"/>
                </a:solidFill>
                <a:latin typeface="Lato"/>
                <a:ea typeface="Lato"/>
                <a:cs typeface="Lato"/>
                <a:sym typeface="Lato"/>
              </a:defRPr>
            </a:lvl1pPr>
            <a:lvl2pPr lvl="1" rtl="0">
              <a:spcAft>
                <a:spcPts val="0"/>
              </a:spcAft>
              <a:buNone/>
              <a:defRPr b="1">
                <a:solidFill>
                  <a:schemeClr val="lt2"/>
                </a:solidFill>
                <a:latin typeface="Lato"/>
                <a:ea typeface="Lato"/>
                <a:cs typeface="Lato"/>
                <a:sym typeface="Lato"/>
              </a:defRPr>
            </a:lvl2pPr>
            <a:lvl3pPr lvl="2" rtl="0">
              <a:spcAft>
                <a:spcPts val="0"/>
              </a:spcAft>
              <a:buNone/>
              <a:defRPr b="1">
                <a:solidFill>
                  <a:schemeClr val="lt2"/>
                </a:solidFill>
                <a:latin typeface="Lato"/>
                <a:ea typeface="Lato"/>
                <a:cs typeface="Lato"/>
                <a:sym typeface="Lato"/>
              </a:defRPr>
            </a:lvl3pPr>
            <a:lvl4pPr lvl="3" rtl="0">
              <a:spcAft>
                <a:spcPts val="0"/>
              </a:spcAft>
              <a:buNone/>
              <a:defRPr b="1">
                <a:solidFill>
                  <a:schemeClr val="lt2"/>
                </a:solidFill>
                <a:latin typeface="Lato"/>
                <a:ea typeface="Lato"/>
                <a:cs typeface="Lato"/>
                <a:sym typeface="Lato"/>
              </a:defRPr>
            </a:lvl4pPr>
            <a:lvl5pPr lvl="4" rtl="0">
              <a:spcAft>
                <a:spcPts val="0"/>
              </a:spcAft>
              <a:buNone/>
              <a:defRPr b="1">
                <a:solidFill>
                  <a:schemeClr val="lt2"/>
                </a:solidFill>
                <a:latin typeface="Lato"/>
                <a:ea typeface="Lato"/>
                <a:cs typeface="Lato"/>
                <a:sym typeface="Lato"/>
              </a:defRPr>
            </a:lvl5pPr>
            <a:lvl6pPr lvl="5" rtl="0">
              <a:spcAft>
                <a:spcPts val="0"/>
              </a:spcAft>
              <a:buNone/>
              <a:defRPr b="1">
                <a:solidFill>
                  <a:schemeClr val="lt2"/>
                </a:solidFill>
                <a:latin typeface="Lato"/>
                <a:ea typeface="Lato"/>
                <a:cs typeface="Lato"/>
                <a:sym typeface="Lato"/>
              </a:defRPr>
            </a:lvl6pPr>
            <a:lvl7pPr lvl="6" rtl="0">
              <a:spcAft>
                <a:spcPts val="0"/>
              </a:spcAft>
              <a:buNone/>
              <a:defRPr b="1">
                <a:solidFill>
                  <a:schemeClr val="lt2"/>
                </a:solidFill>
                <a:latin typeface="Lato"/>
                <a:ea typeface="Lato"/>
                <a:cs typeface="Lato"/>
                <a:sym typeface="Lato"/>
              </a:defRPr>
            </a:lvl7pPr>
            <a:lvl8pPr lvl="7" rtl="0">
              <a:spcAft>
                <a:spcPts val="0"/>
              </a:spcAft>
              <a:buNone/>
              <a:defRPr b="1">
                <a:solidFill>
                  <a:schemeClr val="lt2"/>
                </a:solidFill>
                <a:latin typeface="Lato"/>
                <a:ea typeface="Lato"/>
                <a:cs typeface="Lato"/>
                <a:sym typeface="Lato"/>
              </a:defRPr>
            </a:lvl8pPr>
            <a:lvl9pPr lvl="8" rtl="0">
              <a:spcAft>
                <a:spcPts val="0"/>
              </a:spcAft>
              <a:buNone/>
              <a:defRPr b="1">
                <a:solidFill>
                  <a:schemeClr val="lt2"/>
                </a:solidFill>
                <a:latin typeface="Lato"/>
                <a:ea typeface="Lato"/>
                <a:cs typeface="Lato"/>
                <a:sym typeface="Lato"/>
              </a:defRPr>
            </a:lvl9p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2" r:id="rId13"/>
    <p:sldLayoutId id="2147483666" r:id="rId14"/>
    <p:sldLayoutId id="2147483667" r:id="rId15"/>
    <p:sldLayoutId id="2147483668" r:id="rId16"/>
    <p:sldLayoutId id="2147483669" r:id="rId17"/>
    <p:sldLayoutId id="2147483670" r:id="rId18"/>
    <p:sldLayoutId id="2147483671" r:id="rId19"/>
    <p:sldLayoutId id="2147483672"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4.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30"/>
          <p:cNvSpPr/>
          <p:nvPr/>
        </p:nvSpPr>
        <p:spPr>
          <a:xfrm>
            <a:off x="28550" y="585975"/>
            <a:ext cx="3398100" cy="861600"/>
          </a:xfrm>
          <a:prstGeom prst="rect">
            <a:avLst/>
          </a:prstGeom>
          <a:solidFill>
            <a:schemeClr val="lt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0"/>
          <p:cNvSpPr/>
          <p:nvPr/>
        </p:nvSpPr>
        <p:spPr>
          <a:xfrm>
            <a:off x="23" y="1447525"/>
            <a:ext cx="3431700" cy="3696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0"/>
          <p:cNvSpPr txBox="1">
            <a:spLocks noGrp="1"/>
          </p:cNvSpPr>
          <p:nvPr>
            <p:ph type="ctrTitle"/>
          </p:nvPr>
        </p:nvSpPr>
        <p:spPr>
          <a:xfrm>
            <a:off x="3623148" y="1270929"/>
            <a:ext cx="5032480" cy="1592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7200" dirty="0" smtClean="0"/>
              <a:t>CardioCare </a:t>
            </a:r>
            <a:endParaRPr sz="3600" b="0" dirty="0"/>
          </a:p>
        </p:txBody>
      </p:sp>
      <p:pic>
        <p:nvPicPr>
          <p:cNvPr id="223" name="Google Shape;223;p30"/>
          <p:cNvPicPr preferRelativeResize="0">
            <a:picLocks noGrp="1"/>
          </p:cNvPicPr>
          <p:nvPr>
            <p:ph type="pic" idx="2"/>
          </p:nvPr>
        </p:nvPicPr>
        <p:blipFill rotWithShape="1">
          <a:blip r:embed="rId3">
            <a:alphaModFix/>
          </a:blip>
          <a:srcRect l="56578" r="8539"/>
          <a:stretch/>
        </p:blipFill>
        <p:spPr>
          <a:xfrm>
            <a:off x="0" y="0"/>
            <a:ext cx="2692024" cy="5143501"/>
          </a:xfrm>
          <a:prstGeom prst="rect">
            <a:avLst/>
          </a:prstGeom>
        </p:spPr>
      </p:pic>
      <p:sp>
        <p:nvSpPr>
          <p:cNvPr id="6" name="TextBox 5"/>
          <p:cNvSpPr txBox="1"/>
          <p:nvPr/>
        </p:nvSpPr>
        <p:spPr>
          <a:xfrm>
            <a:off x="6369269" y="2753710"/>
            <a:ext cx="2638097" cy="338554"/>
          </a:xfrm>
          <a:prstGeom prst="rect">
            <a:avLst/>
          </a:prstGeom>
          <a:noFill/>
        </p:spPr>
        <p:txBody>
          <a:bodyPr wrap="square" rtlCol="0">
            <a:spAutoFit/>
          </a:bodyPr>
          <a:lstStyle/>
          <a:p>
            <a:r>
              <a:rPr lang="en-US" sz="1600" b="1" dirty="0" smtClean="0"/>
              <a:t>Health is Wealth………</a:t>
            </a:r>
            <a:endParaRPr lang="en-US" sz="1600" b="1"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43"/>
          <p:cNvSpPr/>
          <p:nvPr/>
        </p:nvSpPr>
        <p:spPr>
          <a:xfrm>
            <a:off x="0" y="1496291"/>
            <a:ext cx="9144000" cy="3647209"/>
          </a:xfrm>
          <a:prstGeom prst="rect">
            <a:avLst/>
          </a:pr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3"/>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10</a:t>
            </a:fld>
            <a:endParaRPr/>
          </a:p>
        </p:txBody>
      </p:sp>
      <p:sp>
        <p:nvSpPr>
          <p:cNvPr id="2" name="Title 1"/>
          <p:cNvSpPr>
            <a:spLocks noGrp="1"/>
          </p:cNvSpPr>
          <p:nvPr>
            <p:ph type="title"/>
          </p:nvPr>
        </p:nvSpPr>
        <p:spPr>
          <a:xfrm>
            <a:off x="2001496" y="0"/>
            <a:ext cx="5639286" cy="572700"/>
          </a:xfrm>
        </p:spPr>
        <p:txBody>
          <a:bodyPr/>
          <a:lstStyle/>
          <a:p>
            <a:r>
              <a:rPr lang="en-US" b="0" dirty="0" smtClean="0"/>
              <a:t>Technology Used</a:t>
            </a:r>
            <a:endParaRPr lang="en-IN" b="0" dirty="0"/>
          </a:p>
        </p:txBody>
      </p:sp>
      <p:sp>
        <p:nvSpPr>
          <p:cNvPr id="20" name="TextBox 19"/>
          <p:cNvSpPr txBox="1"/>
          <p:nvPr/>
        </p:nvSpPr>
        <p:spPr>
          <a:xfrm>
            <a:off x="246994" y="1560786"/>
            <a:ext cx="2338551" cy="584775"/>
          </a:xfrm>
          <a:prstGeom prst="rect">
            <a:avLst/>
          </a:prstGeom>
          <a:noFill/>
        </p:spPr>
        <p:txBody>
          <a:bodyPr wrap="square" rtlCol="0">
            <a:spAutoFit/>
          </a:bodyPr>
          <a:lstStyle/>
          <a:p>
            <a:pPr>
              <a:buFont typeface="Wingdings" pitchFamily="2" charset="2"/>
              <a:buChar char="q"/>
            </a:pPr>
            <a:r>
              <a:rPr lang="en-US" sz="1600" dirty="0" smtClean="0">
                <a:solidFill>
                  <a:schemeClr val="bg1">
                    <a:lumMod val="50000"/>
                    <a:lumOff val="50000"/>
                  </a:schemeClr>
                </a:solidFill>
                <a:latin typeface="Lato" charset="0"/>
              </a:rPr>
              <a:t>  </a:t>
            </a:r>
            <a:r>
              <a:rPr lang="en-US" sz="1600" dirty="0" smtClean="0">
                <a:solidFill>
                  <a:srgbClr val="FFC000"/>
                </a:solidFill>
                <a:latin typeface="Lato" charset="0"/>
              </a:rPr>
              <a:t>Numpy:  </a:t>
            </a:r>
          </a:p>
          <a:p>
            <a:endParaRPr lang="en-US" sz="1600" dirty="0" smtClean="0">
              <a:solidFill>
                <a:schemeClr val="bg1">
                  <a:lumMod val="50000"/>
                  <a:lumOff val="50000"/>
                </a:schemeClr>
              </a:solidFill>
              <a:latin typeface="Lato" charset="0"/>
            </a:endParaRPr>
          </a:p>
        </p:txBody>
      </p:sp>
      <p:sp>
        <p:nvSpPr>
          <p:cNvPr id="9" name="TextBox 8"/>
          <p:cNvSpPr txBox="1"/>
          <p:nvPr/>
        </p:nvSpPr>
        <p:spPr>
          <a:xfrm>
            <a:off x="147145" y="904367"/>
            <a:ext cx="4759037" cy="523220"/>
          </a:xfrm>
          <a:prstGeom prst="rect">
            <a:avLst/>
          </a:prstGeom>
          <a:noFill/>
        </p:spPr>
        <p:txBody>
          <a:bodyPr wrap="square" rtlCol="0">
            <a:spAutoFit/>
          </a:bodyPr>
          <a:lstStyle/>
          <a:p>
            <a:r>
              <a:rPr lang="en-US" sz="2800" dirty="0" smtClean="0">
                <a:latin typeface="Lato" charset="0"/>
              </a:rPr>
              <a:t>Back End Technology:- </a:t>
            </a:r>
            <a:endParaRPr lang="en-IN" sz="2800" dirty="0">
              <a:latin typeface="Lato" charset="0"/>
            </a:endParaRPr>
          </a:p>
        </p:txBody>
      </p:sp>
      <p:sp>
        <p:nvSpPr>
          <p:cNvPr id="10" name="TextBox 9"/>
          <p:cNvSpPr txBox="1"/>
          <p:nvPr/>
        </p:nvSpPr>
        <p:spPr>
          <a:xfrm>
            <a:off x="1303282" y="1597572"/>
            <a:ext cx="3993931" cy="523220"/>
          </a:xfrm>
          <a:prstGeom prst="rect">
            <a:avLst/>
          </a:prstGeom>
          <a:noFill/>
        </p:spPr>
        <p:txBody>
          <a:bodyPr wrap="square" rtlCol="0">
            <a:spAutoFit/>
          </a:bodyPr>
          <a:lstStyle/>
          <a:p>
            <a:r>
              <a:rPr lang="en-US" dirty="0" smtClean="0">
                <a:solidFill>
                  <a:srgbClr val="00B0F0"/>
                </a:solidFill>
              </a:rPr>
              <a:t>It  consist of core library for the numeric and scientific computing.</a:t>
            </a:r>
            <a:endParaRPr lang="en-US" dirty="0"/>
          </a:p>
        </p:txBody>
      </p:sp>
      <p:sp>
        <p:nvSpPr>
          <p:cNvPr id="11" name="TextBox 10"/>
          <p:cNvSpPr txBox="1"/>
          <p:nvPr/>
        </p:nvSpPr>
        <p:spPr>
          <a:xfrm>
            <a:off x="283780" y="2354317"/>
            <a:ext cx="2338551" cy="584775"/>
          </a:xfrm>
          <a:prstGeom prst="rect">
            <a:avLst/>
          </a:prstGeom>
          <a:noFill/>
        </p:spPr>
        <p:txBody>
          <a:bodyPr wrap="square" rtlCol="0">
            <a:spAutoFit/>
          </a:bodyPr>
          <a:lstStyle/>
          <a:p>
            <a:pPr>
              <a:buFont typeface="Wingdings" pitchFamily="2" charset="2"/>
              <a:buChar char="q"/>
            </a:pPr>
            <a:r>
              <a:rPr lang="en-US" sz="1600" dirty="0" smtClean="0">
                <a:solidFill>
                  <a:schemeClr val="bg1">
                    <a:lumMod val="50000"/>
                    <a:lumOff val="50000"/>
                  </a:schemeClr>
                </a:solidFill>
                <a:latin typeface="Lato" charset="0"/>
              </a:rPr>
              <a:t>  </a:t>
            </a:r>
            <a:r>
              <a:rPr lang="en-US" sz="1600" dirty="0" smtClean="0">
                <a:solidFill>
                  <a:srgbClr val="FFC000"/>
                </a:solidFill>
                <a:latin typeface="Lato" charset="0"/>
              </a:rPr>
              <a:t>Pandas:  </a:t>
            </a:r>
          </a:p>
          <a:p>
            <a:endParaRPr lang="en-US" sz="1600" dirty="0" smtClean="0">
              <a:solidFill>
                <a:schemeClr val="bg1">
                  <a:lumMod val="50000"/>
                  <a:lumOff val="50000"/>
                </a:schemeClr>
              </a:solidFill>
              <a:latin typeface="Lato" charset="0"/>
            </a:endParaRPr>
          </a:p>
        </p:txBody>
      </p:sp>
      <p:sp>
        <p:nvSpPr>
          <p:cNvPr id="12" name="TextBox 11"/>
          <p:cNvSpPr txBox="1"/>
          <p:nvPr/>
        </p:nvSpPr>
        <p:spPr>
          <a:xfrm>
            <a:off x="1371599" y="2370082"/>
            <a:ext cx="3993931" cy="523220"/>
          </a:xfrm>
          <a:prstGeom prst="rect">
            <a:avLst/>
          </a:prstGeom>
          <a:noFill/>
        </p:spPr>
        <p:txBody>
          <a:bodyPr wrap="square" rtlCol="0">
            <a:spAutoFit/>
          </a:bodyPr>
          <a:lstStyle/>
          <a:p>
            <a:r>
              <a:rPr lang="en-US" dirty="0" smtClean="0">
                <a:solidFill>
                  <a:srgbClr val="00B0F0"/>
                </a:solidFill>
              </a:rPr>
              <a:t>It stands for panel data and is the core libraries for data manipulation and data analysis.</a:t>
            </a:r>
            <a:endParaRPr lang="en-US" dirty="0"/>
          </a:p>
        </p:txBody>
      </p:sp>
      <p:sp>
        <p:nvSpPr>
          <p:cNvPr id="13" name="TextBox 12"/>
          <p:cNvSpPr txBox="1"/>
          <p:nvPr/>
        </p:nvSpPr>
        <p:spPr>
          <a:xfrm>
            <a:off x="278525" y="3158358"/>
            <a:ext cx="2338551" cy="584775"/>
          </a:xfrm>
          <a:prstGeom prst="rect">
            <a:avLst/>
          </a:prstGeom>
          <a:noFill/>
        </p:spPr>
        <p:txBody>
          <a:bodyPr wrap="square" rtlCol="0">
            <a:spAutoFit/>
          </a:bodyPr>
          <a:lstStyle/>
          <a:p>
            <a:pPr>
              <a:buFont typeface="Wingdings" pitchFamily="2" charset="2"/>
              <a:buChar char="q"/>
            </a:pPr>
            <a:r>
              <a:rPr lang="en-US" sz="1600" dirty="0" smtClean="0">
                <a:solidFill>
                  <a:schemeClr val="bg1">
                    <a:lumMod val="50000"/>
                    <a:lumOff val="50000"/>
                  </a:schemeClr>
                </a:solidFill>
                <a:latin typeface="Lato" charset="0"/>
              </a:rPr>
              <a:t>  </a:t>
            </a:r>
            <a:r>
              <a:rPr lang="en-US" sz="1600" dirty="0" smtClean="0">
                <a:solidFill>
                  <a:srgbClr val="FFC000"/>
                </a:solidFill>
                <a:latin typeface="Lato" charset="0"/>
              </a:rPr>
              <a:t>Matplotlib:  </a:t>
            </a:r>
          </a:p>
          <a:p>
            <a:endParaRPr lang="en-US" sz="1600" dirty="0" smtClean="0">
              <a:solidFill>
                <a:schemeClr val="bg1">
                  <a:lumMod val="50000"/>
                  <a:lumOff val="50000"/>
                </a:schemeClr>
              </a:solidFill>
              <a:latin typeface="Lato" charset="0"/>
            </a:endParaRPr>
          </a:p>
        </p:txBody>
      </p:sp>
      <p:sp>
        <p:nvSpPr>
          <p:cNvPr id="14" name="TextBox 13"/>
          <p:cNvSpPr txBox="1"/>
          <p:nvPr/>
        </p:nvSpPr>
        <p:spPr>
          <a:xfrm>
            <a:off x="1629103" y="3184633"/>
            <a:ext cx="5412828" cy="307777"/>
          </a:xfrm>
          <a:prstGeom prst="rect">
            <a:avLst/>
          </a:prstGeom>
          <a:noFill/>
        </p:spPr>
        <p:txBody>
          <a:bodyPr wrap="square" rtlCol="0">
            <a:spAutoFit/>
          </a:bodyPr>
          <a:lstStyle/>
          <a:p>
            <a:r>
              <a:rPr lang="en-US" dirty="0" smtClean="0">
                <a:solidFill>
                  <a:srgbClr val="00B0F0"/>
                </a:solidFill>
              </a:rPr>
              <a:t>It is a python libraries used for data visualization.</a:t>
            </a:r>
            <a:endParaRPr lang="en-US" dirty="0"/>
          </a:p>
        </p:txBody>
      </p:sp>
      <p:sp>
        <p:nvSpPr>
          <p:cNvPr id="15" name="TextBox 14"/>
          <p:cNvSpPr txBox="1"/>
          <p:nvPr/>
        </p:nvSpPr>
        <p:spPr>
          <a:xfrm>
            <a:off x="304801" y="3762703"/>
            <a:ext cx="2338551" cy="584775"/>
          </a:xfrm>
          <a:prstGeom prst="rect">
            <a:avLst/>
          </a:prstGeom>
          <a:noFill/>
        </p:spPr>
        <p:txBody>
          <a:bodyPr wrap="square" rtlCol="0">
            <a:spAutoFit/>
          </a:bodyPr>
          <a:lstStyle/>
          <a:p>
            <a:pPr>
              <a:buFont typeface="Wingdings" pitchFamily="2" charset="2"/>
              <a:buChar char="q"/>
            </a:pPr>
            <a:r>
              <a:rPr lang="en-US" sz="1600" dirty="0" smtClean="0">
                <a:solidFill>
                  <a:schemeClr val="bg1">
                    <a:lumMod val="50000"/>
                    <a:lumOff val="50000"/>
                  </a:schemeClr>
                </a:solidFill>
                <a:latin typeface="Lato" charset="0"/>
              </a:rPr>
              <a:t>  </a:t>
            </a:r>
            <a:r>
              <a:rPr lang="en-US" sz="1600" dirty="0" smtClean="0">
                <a:solidFill>
                  <a:srgbClr val="FFC000"/>
                </a:solidFill>
                <a:latin typeface="Lato" charset="0"/>
              </a:rPr>
              <a:t>Seaborn:  </a:t>
            </a:r>
          </a:p>
          <a:p>
            <a:endParaRPr lang="en-US" sz="1600" dirty="0" smtClean="0">
              <a:solidFill>
                <a:schemeClr val="bg1">
                  <a:lumMod val="50000"/>
                  <a:lumOff val="50000"/>
                </a:schemeClr>
              </a:solidFill>
              <a:latin typeface="Lato" charset="0"/>
            </a:endParaRPr>
          </a:p>
        </p:txBody>
      </p:sp>
      <p:sp>
        <p:nvSpPr>
          <p:cNvPr id="16" name="TextBox 15"/>
          <p:cNvSpPr txBox="1"/>
          <p:nvPr/>
        </p:nvSpPr>
        <p:spPr>
          <a:xfrm>
            <a:off x="1434660" y="3788979"/>
            <a:ext cx="5785947" cy="523220"/>
          </a:xfrm>
          <a:prstGeom prst="rect">
            <a:avLst/>
          </a:prstGeom>
          <a:noFill/>
        </p:spPr>
        <p:txBody>
          <a:bodyPr wrap="square" rtlCol="0">
            <a:spAutoFit/>
          </a:bodyPr>
          <a:lstStyle/>
          <a:p>
            <a:r>
              <a:rPr lang="en-US" dirty="0" smtClean="0">
                <a:solidFill>
                  <a:srgbClr val="00B0F0"/>
                </a:solidFill>
              </a:rPr>
              <a:t>Seaborn is a library for making statistical graphics in Python. It builds on top of matplotlib and integrates closely with pandas data structures.</a:t>
            </a:r>
            <a:r>
              <a:rPr lang="en-US" dirty="0" smtClean="0"/>
              <a:t> </a:t>
            </a:r>
            <a:endParaRPr lang="en-US" dirty="0">
              <a:solidFill>
                <a:srgbClr val="00B0F0"/>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487" name="Google Shape;487;p40"/>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11</a:t>
            </a:fld>
            <a:endParaRPr/>
          </a:p>
        </p:txBody>
      </p:sp>
      <p:sp>
        <p:nvSpPr>
          <p:cNvPr id="3" name="Google Shape;599;p47"/>
          <p:cNvSpPr txBox="1">
            <a:spLocks noGrp="1"/>
          </p:cNvSpPr>
          <p:nvPr>
            <p:ph type="title"/>
          </p:nvPr>
        </p:nvSpPr>
        <p:spPr>
          <a:xfrm>
            <a:off x="0" y="0"/>
            <a:ext cx="7704000" cy="8722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solidFill>
                  <a:schemeClr val="bg1"/>
                </a:solidFill>
              </a:rPr>
              <a:t>Requirements</a:t>
            </a:r>
            <a:endParaRPr dirty="0">
              <a:solidFill>
                <a:schemeClr val="bg1"/>
              </a:solidFill>
            </a:endParaRPr>
          </a:p>
        </p:txBody>
      </p:sp>
      <p:sp>
        <p:nvSpPr>
          <p:cNvPr id="8" name="TextBox 7"/>
          <p:cNvSpPr txBox="1"/>
          <p:nvPr/>
        </p:nvSpPr>
        <p:spPr>
          <a:xfrm>
            <a:off x="189186" y="1376855"/>
            <a:ext cx="3615559" cy="584775"/>
          </a:xfrm>
          <a:prstGeom prst="rect">
            <a:avLst/>
          </a:prstGeom>
          <a:noFill/>
        </p:spPr>
        <p:txBody>
          <a:bodyPr wrap="square" rtlCol="0">
            <a:spAutoFit/>
          </a:bodyPr>
          <a:lstStyle/>
          <a:p>
            <a:r>
              <a:rPr lang="en-US" sz="1600" b="1" dirty="0" smtClean="0">
                <a:latin typeface="Lao UI" pitchFamily="34" charset="0"/>
                <a:cs typeface="Lao UI" pitchFamily="34" charset="0"/>
              </a:rPr>
              <a:t>Hardware: </a:t>
            </a:r>
            <a:r>
              <a:rPr lang="en-US" sz="1600" dirty="0" smtClean="0">
                <a:latin typeface="Lao UI" pitchFamily="34" charset="0"/>
                <a:cs typeface="Lao UI" pitchFamily="34" charset="0"/>
              </a:rPr>
              <a:t>i3 processor, 4GB RAM, 32-bit operating system.</a:t>
            </a:r>
            <a:endParaRPr lang="en-US" sz="1600" dirty="0">
              <a:latin typeface="Lao UI" pitchFamily="34" charset="0"/>
              <a:cs typeface="Lao UI" pitchFamily="34" charset="0"/>
            </a:endParaRPr>
          </a:p>
        </p:txBody>
      </p:sp>
      <p:sp>
        <p:nvSpPr>
          <p:cNvPr id="11" name="TextBox 10"/>
          <p:cNvSpPr txBox="1"/>
          <p:nvPr/>
        </p:nvSpPr>
        <p:spPr>
          <a:xfrm>
            <a:off x="225973" y="2275489"/>
            <a:ext cx="3615559" cy="584775"/>
          </a:xfrm>
          <a:prstGeom prst="rect">
            <a:avLst/>
          </a:prstGeom>
          <a:noFill/>
        </p:spPr>
        <p:txBody>
          <a:bodyPr wrap="square" rtlCol="0">
            <a:spAutoFit/>
          </a:bodyPr>
          <a:lstStyle/>
          <a:p>
            <a:r>
              <a:rPr lang="en-US" sz="1600" b="1" dirty="0" smtClean="0">
                <a:latin typeface="Lao UI" pitchFamily="34" charset="0"/>
                <a:cs typeface="Lao UI" pitchFamily="34" charset="0"/>
              </a:rPr>
              <a:t>Software: </a:t>
            </a:r>
            <a:r>
              <a:rPr lang="en-US" sz="1600" dirty="0" smtClean="0">
                <a:latin typeface="Lao UI" pitchFamily="34" charset="0"/>
                <a:cs typeface="Lao UI" pitchFamily="34" charset="0"/>
              </a:rPr>
              <a:t>Python interpreter Visual Studio Code.</a:t>
            </a:r>
            <a:endParaRPr lang="en-US" sz="1600" dirty="0">
              <a:latin typeface="Lao UI" pitchFamily="34" charset="0"/>
              <a:cs typeface="Lao UI" pitchFamily="34" charset="0"/>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48"/>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12</a:t>
            </a:fld>
            <a:endParaRPr/>
          </a:p>
        </p:txBody>
      </p:sp>
      <p:sp>
        <p:nvSpPr>
          <p:cNvPr id="2" name="Title 1"/>
          <p:cNvSpPr>
            <a:spLocks noGrp="1"/>
          </p:cNvSpPr>
          <p:nvPr>
            <p:ph type="title"/>
          </p:nvPr>
        </p:nvSpPr>
        <p:spPr>
          <a:xfrm>
            <a:off x="373159" y="136634"/>
            <a:ext cx="7704000" cy="572700"/>
          </a:xfrm>
        </p:spPr>
        <p:txBody>
          <a:bodyPr/>
          <a:lstStyle/>
          <a:p>
            <a:r>
              <a:rPr lang="en-US" dirty="0" smtClean="0"/>
              <a:t>Screenshots</a:t>
            </a:r>
            <a:endParaRPr lang="en-IN" dirty="0"/>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85"/>
        <p:cNvGrpSpPr/>
        <p:nvPr/>
      </p:nvGrpSpPr>
      <p:grpSpPr>
        <a:xfrm>
          <a:off x="0" y="0"/>
          <a:ext cx="0" cy="0"/>
          <a:chOff x="0" y="0"/>
          <a:chExt cx="0" cy="0"/>
        </a:xfrm>
      </p:grpSpPr>
      <p:pic>
        <p:nvPicPr>
          <p:cNvPr id="586" name="Google Shape;586;p46"/>
          <p:cNvPicPr preferRelativeResize="0">
            <a:picLocks noGrp="1"/>
          </p:cNvPicPr>
          <p:nvPr>
            <p:ph type="pic" idx="2"/>
          </p:nvPr>
        </p:nvPicPr>
        <p:blipFill rotWithShape="1">
          <a:blip r:embed="rId3">
            <a:alphaModFix/>
          </a:blip>
          <a:srcRect l="21808" r="38460"/>
          <a:stretch/>
        </p:blipFill>
        <p:spPr>
          <a:xfrm>
            <a:off x="5511050" y="0"/>
            <a:ext cx="3632998" cy="5143501"/>
          </a:xfrm>
          <a:prstGeom prst="rect">
            <a:avLst/>
          </a:prstGeom>
        </p:spPr>
      </p:pic>
      <p:sp>
        <p:nvSpPr>
          <p:cNvPr id="587" name="Google Shape;587;p46"/>
          <p:cNvSpPr txBox="1">
            <a:spLocks noGrp="1"/>
          </p:cNvSpPr>
          <p:nvPr>
            <p:ph type="sldNum" idx="12"/>
          </p:nvPr>
        </p:nvSpPr>
        <p:spPr>
          <a:xfrm>
            <a:off x="8556477" y="4608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13</a:t>
            </a:fld>
            <a:endParaRPr/>
          </a:p>
        </p:txBody>
      </p:sp>
      <p:sp>
        <p:nvSpPr>
          <p:cNvPr id="588" name="Google Shape;588;p46"/>
          <p:cNvSpPr txBox="1">
            <a:spLocks noGrp="1"/>
          </p:cNvSpPr>
          <p:nvPr>
            <p:ph type="title"/>
          </p:nvPr>
        </p:nvSpPr>
        <p:spPr>
          <a:xfrm>
            <a:off x="258142" y="0"/>
            <a:ext cx="3486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Conclusion</a:t>
            </a:r>
            <a:endParaRPr dirty="0"/>
          </a:p>
        </p:txBody>
      </p:sp>
      <p:sp>
        <p:nvSpPr>
          <p:cNvPr id="589" name="Google Shape;589;p46"/>
          <p:cNvSpPr txBox="1">
            <a:spLocks noGrp="1"/>
          </p:cNvSpPr>
          <p:nvPr>
            <p:ph type="subTitle" idx="1"/>
          </p:nvPr>
        </p:nvSpPr>
        <p:spPr>
          <a:xfrm>
            <a:off x="168166" y="750068"/>
            <a:ext cx="5044965" cy="3842953"/>
          </a:xfrm>
          <a:prstGeom prst="rect">
            <a:avLst/>
          </a:prstGeom>
        </p:spPr>
        <p:txBody>
          <a:bodyPr spcFirstLastPara="1" wrap="square" lIns="91425" tIns="91425" rIns="91425" bIns="91425" anchor="t" anchorCtr="0">
            <a:noAutofit/>
          </a:bodyPr>
          <a:lstStyle/>
          <a:p>
            <a:pPr marL="0" lvl="0" indent="0"/>
            <a:r>
              <a:rPr lang="en-US" sz="1600" dirty="0" smtClean="0"/>
              <a:t>In conclusion, the “CardioCare" project is an interactive  platform designed to promote health awareness. By providing a user-friendly quiz interface, immediate result, by visualizations . </a:t>
            </a:r>
          </a:p>
          <a:p>
            <a:pPr marL="0" lvl="0" indent="0"/>
            <a:endParaRPr lang="en-US" sz="1600" dirty="0" smtClean="0"/>
          </a:p>
          <a:p>
            <a:pPr marL="0" lvl="0" indent="0"/>
            <a:r>
              <a:rPr lang="en-US" sz="1600" dirty="0" smtClean="0"/>
              <a:t> The project aims to motivate individuals to prioritize their health and adopt healthier lifestyles. At the end  “CardioCare" project strives to contribute to a society  that is  proactive about their health.</a:t>
            </a:r>
            <a:endParaRPr sz="1600" dirty="0"/>
          </a:p>
        </p:txBody>
      </p:sp>
      <p:grpSp>
        <p:nvGrpSpPr>
          <p:cNvPr id="591" name="Google Shape;591;p46"/>
          <p:cNvGrpSpPr/>
          <p:nvPr/>
        </p:nvGrpSpPr>
        <p:grpSpPr>
          <a:xfrm flipH="1">
            <a:off x="5046307" y="4072765"/>
            <a:ext cx="697275" cy="1071467"/>
            <a:chOff x="3014635" y="3803325"/>
            <a:chExt cx="894057" cy="1340172"/>
          </a:xfrm>
        </p:grpSpPr>
        <p:sp>
          <p:nvSpPr>
            <p:cNvPr id="592" name="Google Shape;592;p46"/>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6"/>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48"/>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14</a:t>
            </a:fld>
            <a:endParaRPr/>
          </a:p>
        </p:txBody>
      </p:sp>
      <p:sp>
        <p:nvSpPr>
          <p:cNvPr id="2" name="Title 1"/>
          <p:cNvSpPr>
            <a:spLocks noGrp="1"/>
          </p:cNvSpPr>
          <p:nvPr>
            <p:ph type="title"/>
          </p:nvPr>
        </p:nvSpPr>
        <p:spPr>
          <a:xfrm>
            <a:off x="373159" y="136634"/>
            <a:ext cx="7704000" cy="572700"/>
          </a:xfrm>
        </p:spPr>
        <p:txBody>
          <a:bodyPr/>
          <a:lstStyle/>
          <a:p>
            <a:r>
              <a:rPr lang="en-US" dirty="0" smtClean="0"/>
              <a:t>Future Scope</a:t>
            </a:r>
            <a:endParaRPr lang="en-IN" dirty="0"/>
          </a:p>
        </p:txBody>
      </p:sp>
      <p:sp>
        <p:nvSpPr>
          <p:cNvPr id="4" name="TextBox 3"/>
          <p:cNvSpPr txBox="1"/>
          <p:nvPr/>
        </p:nvSpPr>
        <p:spPr>
          <a:xfrm>
            <a:off x="651641" y="945931"/>
            <a:ext cx="6516414" cy="1569660"/>
          </a:xfrm>
          <a:prstGeom prst="rect">
            <a:avLst/>
          </a:prstGeom>
          <a:noFill/>
        </p:spPr>
        <p:txBody>
          <a:bodyPr wrap="square" rtlCol="0">
            <a:spAutoFit/>
          </a:bodyPr>
          <a:lstStyle/>
          <a:p>
            <a:r>
              <a:rPr lang="en-US" sz="1600" b="1" dirty="0" smtClean="0">
                <a:latin typeface="Lato" charset="0"/>
              </a:rPr>
              <a:t>Enhanced Content: </a:t>
            </a:r>
            <a:r>
              <a:rPr lang="en-US" sz="1600" dirty="0" smtClean="0">
                <a:latin typeface="Lato" charset="0"/>
              </a:rPr>
              <a:t>The project can incorporate a wider range of health topics and expand the question  to cover various aspects of health. </a:t>
            </a:r>
          </a:p>
          <a:p>
            <a:endParaRPr lang="en-US" sz="1600" dirty="0" smtClean="0">
              <a:latin typeface="Lato" charset="0"/>
            </a:endParaRPr>
          </a:p>
          <a:p>
            <a:r>
              <a:rPr lang="en-US" sz="1600" b="1" dirty="0" smtClean="0">
                <a:latin typeface="Lato" charset="0"/>
              </a:rPr>
              <a:t>Recommendations: </a:t>
            </a:r>
            <a:r>
              <a:rPr lang="en-US" sz="1600" dirty="0" smtClean="0">
                <a:latin typeface="Lato" charset="0"/>
              </a:rPr>
              <a:t>By collecting user data and analyzing quiz performance, the project could offer personalized recommendations to each user's specific health needs. </a:t>
            </a:r>
            <a:endParaRPr lang="en-US" sz="1600" dirty="0">
              <a:latin typeface="Lato" charset="0"/>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49"/>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15</a:t>
            </a:fld>
            <a:endParaRPr/>
          </a:p>
        </p:txBody>
      </p:sp>
      <p:sp>
        <p:nvSpPr>
          <p:cNvPr id="626" name="Google Shape;626;p49"/>
          <p:cNvSpPr txBox="1">
            <a:spLocks noGrp="1"/>
          </p:cNvSpPr>
          <p:nvPr>
            <p:ph type="ctrTitle"/>
          </p:nvPr>
        </p:nvSpPr>
        <p:spPr>
          <a:xfrm>
            <a:off x="942440" y="1091092"/>
            <a:ext cx="4284000" cy="216711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smtClean="0"/>
              <a:t>Thank you for </a:t>
            </a:r>
            <a:br>
              <a:rPr lang="en" sz="3200" dirty="0" smtClean="0"/>
            </a:br>
            <a:r>
              <a:rPr lang="en" sz="3200" dirty="0" smtClean="0"/>
              <a:t>being patient and attentive</a:t>
            </a:r>
            <a:endParaRPr sz="3200" dirty="0"/>
          </a:p>
        </p:txBody>
      </p:sp>
      <p:sp>
        <p:nvSpPr>
          <p:cNvPr id="26" name="Google Shape;302;p36"/>
          <p:cNvSpPr/>
          <p:nvPr/>
        </p:nvSpPr>
        <p:spPr>
          <a:xfrm>
            <a:off x="1" y="3826226"/>
            <a:ext cx="9143999" cy="443602"/>
          </a:xfrm>
          <a:prstGeom prst="rect">
            <a:avLst/>
          </a:pr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4099" name="Picture 3" descr="C:\Users\7867\Downloads\g.jpg"/>
          <p:cNvPicPr>
            <a:picLocks noChangeAspect="1" noChangeArrowheads="1"/>
          </p:cNvPicPr>
          <p:nvPr/>
        </p:nvPicPr>
        <p:blipFill>
          <a:blip r:embed="rId3"/>
          <a:srcRect/>
          <a:stretch>
            <a:fillRect/>
          </a:stretch>
        </p:blipFill>
        <p:spPr bwMode="auto">
          <a:xfrm>
            <a:off x="6096000" y="0"/>
            <a:ext cx="3048000" cy="3815255"/>
          </a:xfrm>
          <a:prstGeom prst="rect">
            <a:avLst/>
          </a:prstGeom>
          <a:noFill/>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32"/>
          <p:cNvSpPr txBox="1">
            <a:spLocks noGrp="1"/>
          </p:cNvSpPr>
          <p:nvPr>
            <p:ph type="subTitle" idx="1"/>
          </p:nvPr>
        </p:nvSpPr>
        <p:spPr>
          <a:xfrm>
            <a:off x="1379782" y="1414520"/>
            <a:ext cx="2352000" cy="7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Project Explanation</a:t>
            </a:r>
            <a:endParaRPr dirty="0"/>
          </a:p>
        </p:txBody>
      </p:sp>
      <p:sp>
        <p:nvSpPr>
          <p:cNvPr id="244" name="Google Shape;244;p32"/>
          <p:cNvSpPr txBox="1">
            <a:spLocks noGrp="1"/>
          </p:cNvSpPr>
          <p:nvPr>
            <p:ph type="title"/>
          </p:nvPr>
        </p:nvSpPr>
        <p:spPr>
          <a:xfrm>
            <a:off x="421556" y="1434823"/>
            <a:ext cx="824100" cy="5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r>
              <a:rPr lang="en" dirty="0">
                <a:solidFill>
                  <a:schemeClr val="accent1"/>
                </a:solidFill>
              </a:rPr>
              <a:t>.</a:t>
            </a:r>
            <a:endParaRPr dirty="0">
              <a:solidFill>
                <a:schemeClr val="accent1"/>
              </a:solidFill>
            </a:endParaRPr>
          </a:p>
        </p:txBody>
      </p:sp>
      <p:sp>
        <p:nvSpPr>
          <p:cNvPr id="245" name="Google Shape;245;p32"/>
          <p:cNvSpPr txBox="1">
            <a:spLocks noGrp="1"/>
          </p:cNvSpPr>
          <p:nvPr>
            <p:ph type="title" idx="2"/>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246" name="Google Shape;246;p32"/>
          <p:cNvSpPr txBox="1">
            <a:spLocks noGrp="1"/>
          </p:cNvSpPr>
          <p:nvPr>
            <p:ph type="title" idx="3"/>
          </p:nvPr>
        </p:nvSpPr>
        <p:spPr>
          <a:xfrm>
            <a:off x="3719153" y="3523916"/>
            <a:ext cx="824100" cy="5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06</a:t>
            </a:r>
            <a:r>
              <a:rPr lang="en" dirty="0">
                <a:solidFill>
                  <a:schemeClr val="accent1"/>
                </a:solidFill>
              </a:rPr>
              <a:t>.</a:t>
            </a:r>
            <a:endParaRPr dirty="0">
              <a:solidFill>
                <a:schemeClr val="accent1"/>
              </a:solidFill>
            </a:endParaRPr>
          </a:p>
        </p:txBody>
      </p:sp>
      <p:sp>
        <p:nvSpPr>
          <p:cNvPr id="247" name="Google Shape;247;p32"/>
          <p:cNvSpPr txBox="1">
            <a:spLocks noGrp="1"/>
          </p:cNvSpPr>
          <p:nvPr>
            <p:ph type="subTitle" idx="6"/>
          </p:nvPr>
        </p:nvSpPr>
        <p:spPr>
          <a:xfrm>
            <a:off x="4491030" y="1289949"/>
            <a:ext cx="2352000" cy="7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Module</a:t>
            </a:r>
            <a:endParaRPr dirty="0"/>
          </a:p>
        </p:txBody>
      </p:sp>
      <p:sp>
        <p:nvSpPr>
          <p:cNvPr id="248" name="Google Shape;248;p32"/>
          <p:cNvSpPr txBox="1">
            <a:spLocks noGrp="1"/>
          </p:cNvSpPr>
          <p:nvPr>
            <p:ph type="title" idx="5"/>
          </p:nvPr>
        </p:nvSpPr>
        <p:spPr>
          <a:xfrm>
            <a:off x="3603774" y="1352172"/>
            <a:ext cx="824100" cy="5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r>
              <a:rPr lang="en" dirty="0">
                <a:solidFill>
                  <a:schemeClr val="accent1"/>
                </a:solidFill>
              </a:rPr>
              <a:t>.</a:t>
            </a:r>
            <a:endParaRPr dirty="0">
              <a:solidFill>
                <a:schemeClr val="accent1"/>
              </a:solidFill>
            </a:endParaRPr>
          </a:p>
        </p:txBody>
      </p:sp>
      <p:sp>
        <p:nvSpPr>
          <p:cNvPr id="249" name="Google Shape;249;p32"/>
          <p:cNvSpPr txBox="1">
            <a:spLocks noGrp="1"/>
          </p:cNvSpPr>
          <p:nvPr>
            <p:ph type="subTitle" idx="15"/>
          </p:nvPr>
        </p:nvSpPr>
        <p:spPr>
          <a:xfrm>
            <a:off x="4670661" y="2403537"/>
            <a:ext cx="2352000" cy="7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p>
        </p:txBody>
      </p:sp>
      <p:sp>
        <p:nvSpPr>
          <p:cNvPr id="250" name="Google Shape;250;p32"/>
          <p:cNvSpPr txBox="1">
            <a:spLocks noGrp="1"/>
          </p:cNvSpPr>
          <p:nvPr>
            <p:ph type="title" idx="7"/>
          </p:nvPr>
        </p:nvSpPr>
        <p:spPr>
          <a:xfrm>
            <a:off x="414621" y="2511844"/>
            <a:ext cx="824100" cy="5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r>
              <a:rPr lang="en" dirty="0">
                <a:solidFill>
                  <a:schemeClr val="accent1"/>
                </a:solidFill>
              </a:rPr>
              <a:t>.</a:t>
            </a:r>
            <a:endParaRPr>
              <a:solidFill>
                <a:schemeClr val="accent1"/>
              </a:solidFill>
            </a:endParaRPr>
          </a:p>
        </p:txBody>
      </p:sp>
      <p:sp>
        <p:nvSpPr>
          <p:cNvPr id="251" name="Google Shape;251;p32"/>
          <p:cNvSpPr txBox="1">
            <a:spLocks noGrp="1"/>
          </p:cNvSpPr>
          <p:nvPr>
            <p:ph type="subTitle" idx="4"/>
          </p:nvPr>
        </p:nvSpPr>
        <p:spPr>
          <a:xfrm>
            <a:off x="4691683" y="3455693"/>
            <a:ext cx="2352000" cy="7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Technology Used</a:t>
            </a:r>
            <a:endParaRPr dirty="0"/>
          </a:p>
        </p:txBody>
      </p:sp>
      <p:sp>
        <p:nvSpPr>
          <p:cNvPr id="252" name="Google Shape;252;p32"/>
          <p:cNvSpPr txBox="1">
            <a:spLocks noGrp="1"/>
          </p:cNvSpPr>
          <p:nvPr>
            <p:ph type="subTitle" idx="8"/>
          </p:nvPr>
        </p:nvSpPr>
        <p:spPr>
          <a:xfrm>
            <a:off x="1346299" y="2470520"/>
            <a:ext cx="2352000" cy="7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smtClean="0"/>
              <a:t>Advantage of Proposed system</a:t>
            </a:r>
            <a:endParaRPr dirty="0"/>
          </a:p>
        </p:txBody>
      </p:sp>
      <p:sp>
        <p:nvSpPr>
          <p:cNvPr id="253" name="Google Shape;253;p32"/>
          <p:cNvSpPr txBox="1">
            <a:spLocks noGrp="1"/>
          </p:cNvSpPr>
          <p:nvPr>
            <p:ph type="title" idx="9"/>
          </p:nvPr>
        </p:nvSpPr>
        <p:spPr>
          <a:xfrm>
            <a:off x="442576" y="3481276"/>
            <a:ext cx="824100" cy="5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r>
              <a:rPr lang="en" dirty="0">
                <a:solidFill>
                  <a:schemeClr val="accent1"/>
                </a:solidFill>
              </a:rPr>
              <a:t>.</a:t>
            </a:r>
            <a:endParaRPr dirty="0">
              <a:solidFill>
                <a:schemeClr val="accent1"/>
              </a:solidFill>
            </a:endParaRPr>
          </a:p>
        </p:txBody>
      </p:sp>
      <p:sp>
        <p:nvSpPr>
          <p:cNvPr id="254" name="Google Shape;254;p32"/>
          <p:cNvSpPr txBox="1">
            <a:spLocks noGrp="1"/>
          </p:cNvSpPr>
          <p:nvPr>
            <p:ph type="subTitle" idx="13"/>
          </p:nvPr>
        </p:nvSpPr>
        <p:spPr>
          <a:xfrm>
            <a:off x="1389695" y="3476713"/>
            <a:ext cx="2352000" cy="772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Data flow diagram</a:t>
            </a:r>
            <a:endParaRPr dirty="0"/>
          </a:p>
        </p:txBody>
      </p:sp>
      <p:sp>
        <p:nvSpPr>
          <p:cNvPr id="255" name="Google Shape;255;p32"/>
          <p:cNvSpPr txBox="1">
            <a:spLocks noGrp="1"/>
          </p:cNvSpPr>
          <p:nvPr>
            <p:ph type="title" idx="14"/>
          </p:nvPr>
        </p:nvSpPr>
        <p:spPr>
          <a:xfrm>
            <a:off x="3641377" y="2508893"/>
            <a:ext cx="824100" cy="558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r>
              <a:rPr lang="en" dirty="0">
                <a:solidFill>
                  <a:schemeClr val="accent1"/>
                </a:solidFill>
              </a:rPr>
              <a:t>.</a:t>
            </a:r>
            <a:endParaRPr dirty="0">
              <a:solidFill>
                <a:schemeClr val="accent1"/>
              </a:solidFill>
            </a:endParaRPr>
          </a:p>
        </p:txBody>
      </p:sp>
      <p:sp>
        <p:nvSpPr>
          <p:cNvPr id="16" name="Google Shape;253;p32"/>
          <p:cNvSpPr txBox="1">
            <a:spLocks/>
          </p:cNvSpPr>
          <p:nvPr/>
        </p:nvSpPr>
        <p:spPr>
          <a:xfrm>
            <a:off x="432065" y="4313598"/>
            <a:ext cx="824100" cy="5586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1pPr>
            <a:lvl2pPr marR="0" lvl="1"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2pPr>
            <a:lvl3pPr marR="0" lvl="2"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3pPr>
            <a:lvl4pPr marR="0" lvl="3"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4pPr>
            <a:lvl5pPr marR="0" lvl="4"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5pPr>
            <a:lvl6pPr marR="0" lvl="5"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6pPr>
            <a:lvl7pPr marR="0" lvl="6"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7pPr>
            <a:lvl8pPr marR="0" lvl="7"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8pPr>
            <a:lvl9pPr marR="0" lvl="8"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9pPr>
          </a:lstStyle>
          <a:p>
            <a:r>
              <a:rPr lang="en" dirty="0" smtClean="0"/>
              <a:t>07</a:t>
            </a:r>
            <a:r>
              <a:rPr lang="en" dirty="0" smtClean="0">
                <a:solidFill>
                  <a:schemeClr val="accent1"/>
                </a:solidFill>
              </a:rPr>
              <a:t>.</a:t>
            </a:r>
            <a:endParaRPr lang="en" dirty="0">
              <a:solidFill>
                <a:schemeClr val="accent1"/>
              </a:solidFill>
            </a:endParaRPr>
          </a:p>
        </p:txBody>
      </p:sp>
      <p:sp>
        <p:nvSpPr>
          <p:cNvPr id="17" name="Google Shape;254;p32"/>
          <p:cNvSpPr txBox="1">
            <a:spLocks/>
          </p:cNvSpPr>
          <p:nvPr/>
        </p:nvSpPr>
        <p:spPr>
          <a:xfrm>
            <a:off x="1285189" y="4371000"/>
            <a:ext cx="2352000" cy="772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Lato"/>
                <a:ea typeface="Lato"/>
                <a:cs typeface="Lato"/>
                <a:sym typeface="Lato"/>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endParaRPr lang="en-IN" dirty="0"/>
          </a:p>
        </p:txBody>
      </p:sp>
      <p:sp>
        <p:nvSpPr>
          <p:cNvPr id="18" name="Google Shape;246;p32"/>
          <p:cNvSpPr txBox="1">
            <a:spLocks/>
          </p:cNvSpPr>
          <p:nvPr/>
        </p:nvSpPr>
        <p:spPr>
          <a:xfrm>
            <a:off x="3690338" y="4343806"/>
            <a:ext cx="824100" cy="5586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1pPr>
            <a:lvl2pPr marR="0" lvl="1"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2pPr>
            <a:lvl3pPr marR="0" lvl="2"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3pPr>
            <a:lvl4pPr marR="0" lvl="3"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4pPr>
            <a:lvl5pPr marR="0" lvl="4"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5pPr>
            <a:lvl6pPr marR="0" lvl="5"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6pPr>
            <a:lvl7pPr marR="0" lvl="6"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7pPr>
            <a:lvl8pPr marR="0" lvl="7"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8pPr>
            <a:lvl9pPr marR="0" lvl="8" algn="l" rtl="0">
              <a:lnSpc>
                <a:spcPct val="100000"/>
              </a:lnSpc>
              <a:spcBef>
                <a:spcPts val="0"/>
              </a:spcBef>
              <a:spcAft>
                <a:spcPts val="0"/>
              </a:spcAft>
              <a:buClr>
                <a:schemeClr val="dk1"/>
              </a:buClr>
              <a:buSzPts val="3000"/>
              <a:buFont typeface="Lato"/>
              <a:buNone/>
              <a:defRPr sz="3000" b="1" i="0" u="none" strike="noStrike" cap="none">
                <a:solidFill>
                  <a:schemeClr val="dk1"/>
                </a:solidFill>
                <a:latin typeface="Lato"/>
                <a:ea typeface="Lato"/>
                <a:cs typeface="Lato"/>
                <a:sym typeface="Lato"/>
              </a:defRPr>
            </a:lvl9pPr>
          </a:lstStyle>
          <a:p>
            <a:r>
              <a:rPr lang="en" dirty="0" smtClean="0"/>
              <a:t>08</a:t>
            </a:r>
            <a:r>
              <a:rPr lang="en" dirty="0" smtClean="0">
                <a:solidFill>
                  <a:schemeClr val="accent1"/>
                </a:solidFill>
              </a:rPr>
              <a:t>.</a:t>
            </a:r>
            <a:endParaRPr lang="en" dirty="0">
              <a:solidFill>
                <a:schemeClr val="accent1"/>
              </a:solidFill>
            </a:endParaRPr>
          </a:p>
        </p:txBody>
      </p:sp>
      <p:sp>
        <p:nvSpPr>
          <p:cNvPr id="19" name="Google Shape;251;p32"/>
          <p:cNvSpPr txBox="1">
            <a:spLocks/>
          </p:cNvSpPr>
          <p:nvPr/>
        </p:nvSpPr>
        <p:spPr>
          <a:xfrm>
            <a:off x="4649640" y="4371000"/>
            <a:ext cx="2352000" cy="772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0"/>
              </a:spcBef>
              <a:spcAft>
                <a:spcPts val="0"/>
              </a:spcAft>
              <a:buClr>
                <a:schemeClr val="dk1"/>
              </a:buClr>
              <a:buSzPts val="2400"/>
              <a:buFont typeface="Bebas Neue"/>
              <a:buNone/>
              <a:defRPr sz="1800" b="1" i="0" u="none" strike="noStrike" cap="none">
                <a:solidFill>
                  <a:schemeClr val="dk1"/>
                </a:solidFill>
                <a:latin typeface="Lato"/>
                <a:ea typeface="Lato"/>
                <a:cs typeface="Lato"/>
                <a:sym typeface="Lato"/>
              </a:defRPr>
            </a:lvl1pPr>
            <a:lvl2pPr marL="914400" marR="0" lvl="1"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l"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dirty="0" smtClean="0"/>
              <a:t>Conclusion</a:t>
            </a:r>
            <a:endParaRPr lang="en-US" dirty="0"/>
          </a:p>
        </p:txBody>
      </p:sp>
      <p:sp>
        <p:nvSpPr>
          <p:cNvPr id="20" name="Google Shape;244;p32"/>
          <p:cNvSpPr txBox="1">
            <a:spLocks/>
          </p:cNvSpPr>
          <p:nvPr/>
        </p:nvSpPr>
        <p:spPr>
          <a:xfrm>
            <a:off x="6449239" y="4290610"/>
            <a:ext cx="824100" cy="558600"/>
          </a:xfrm>
          <a:prstGeom prst="rect">
            <a:avLst/>
          </a:prstGeom>
          <a:solidFill>
            <a:schemeClr val="dk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3000"/>
              <a:buFont typeface="Lato"/>
              <a:buNone/>
              <a:tabLst/>
              <a:defRPr/>
            </a:pPr>
            <a:r>
              <a:rPr kumimoji="0" lang="en" sz="3000" b="1" i="0" u="none" strike="noStrike" kern="0" cap="none" spc="0" normalizeH="0" baseline="0" noProof="0" dirty="0" smtClean="0">
                <a:ln>
                  <a:noFill/>
                </a:ln>
                <a:solidFill>
                  <a:schemeClr val="dk1"/>
                </a:solidFill>
                <a:effectLst/>
                <a:uLnTx/>
                <a:uFillTx/>
                <a:latin typeface="Lato"/>
                <a:ea typeface="Lato"/>
                <a:cs typeface="Lato"/>
                <a:sym typeface="Lato"/>
              </a:rPr>
              <a:t>09</a:t>
            </a:r>
            <a:r>
              <a:rPr kumimoji="0" lang="en" sz="3000" b="1" i="0" u="none" strike="noStrike" kern="0" cap="none" spc="0" normalizeH="0" baseline="0" noProof="0" dirty="0" smtClean="0">
                <a:ln>
                  <a:noFill/>
                </a:ln>
                <a:solidFill>
                  <a:schemeClr val="accent1"/>
                </a:solidFill>
                <a:effectLst/>
                <a:uLnTx/>
                <a:uFillTx/>
                <a:latin typeface="Lato"/>
                <a:ea typeface="Lato"/>
                <a:cs typeface="Lato"/>
                <a:sym typeface="Lato"/>
              </a:rPr>
              <a:t>.</a:t>
            </a:r>
            <a:endParaRPr kumimoji="0" lang="en" sz="3000" b="1" i="0" u="none" strike="noStrike" kern="0" cap="none" spc="0" normalizeH="0" baseline="0" noProof="0" dirty="0">
              <a:ln>
                <a:noFill/>
              </a:ln>
              <a:solidFill>
                <a:schemeClr val="accent1"/>
              </a:solidFill>
              <a:effectLst/>
              <a:uLnTx/>
              <a:uFillTx/>
              <a:latin typeface="Lato"/>
              <a:ea typeface="Lato"/>
              <a:cs typeface="Lato"/>
              <a:sym typeface="Lato"/>
            </a:endParaRPr>
          </a:p>
        </p:txBody>
      </p:sp>
      <p:sp>
        <p:nvSpPr>
          <p:cNvPr id="21" name="Google Shape;242;p32"/>
          <p:cNvSpPr txBox="1">
            <a:spLocks/>
          </p:cNvSpPr>
          <p:nvPr/>
        </p:nvSpPr>
        <p:spPr>
          <a:xfrm>
            <a:off x="7190235" y="4360490"/>
            <a:ext cx="2352000" cy="568862"/>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2400"/>
              <a:buFont typeface="Bebas Neue"/>
              <a:buNone/>
              <a:tabLst/>
              <a:defRPr/>
            </a:pPr>
            <a:r>
              <a:rPr lang="en-US" sz="1800" b="1" dirty="0" smtClean="0">
                <a:solidFill>
                  <a:schemeClr val="dk1"/>
                </a:solidFill>
                <a:latin typeface="Lato"/>
                <a:ea typeface="Lato"/>
                <a:cs typeface="Lato"/>
                <a:sym typeface="Lato"/>
              </a:rPr>
              <a:t>Future Scope</a:t>
            </a:r>
            <a:endParaRPr kumimoji="0" lang="en-US" sz="1800" b="1" i="0" u="none" strike="noStrike" kern="0" cap="none" spc="0" normalizeH="0" baseline="0" noProof="0" dirty="0">
              <a:ln>
                <a:noFill/>
              </a:ln>
              <a:solidFill>
                <a:schemeClr val="dk1"/>
              </a:solidFill>
              <a:effectLst/>
              <a:uLnTx/>
              <a:uFillTx/>
              <a:latin typeface="Lato"/>
              <a:ea typeface="Lato"/>
              <a:cs typeface="Lato"/>
              <a:sym typeface="Lato"/>
            </a:endParaRPr>
          </a:p>
        </p:txBody>
      </p:sp>
      <p:sp>
        <p:nvSpPr>
          <p:cNvPr id="22" name="Google Shape;242;p32"/>
          <p:cNvSpPr txBox="1">
            <a:spLocks/>
          </p:cNvSpPr>
          <p:nvPr/>
        </p:nvSpPr>
        <p:spPr>
          <a:xfrm>
            <a:off x="1311464" y="4371000"/>
            <a:ext cx="2352000" cy="7725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2400"/>
              <a:buFont typeface="Bebas Neue"/>
              <a:buNone/>
              <a:tabLst/>
              <a:defRPr/>
            </a:pPr>
            <a:r>
              <a:rPr lang="en-US" sz="1800" b="1" dirty="0" smtClean="0">
                <a:solidFill>
                  <a:schemeClr val="dk1"/>
                </a:solidFill>
                <a:latin typeface="Lato"/>
                <a:ea typeface="Lato"/>
                <a:cs typeface="Lato"/>
                <a:sym typeface="Lato"/>
              </a:rPr>
              <a:t>Screenshots</a:t>
            </a:r>
            <a:endParaRPr kumimoji="0" lang="en-US" sz="1800" b="1" i="0" u="none" strike="noStrike" kern="0" cap="none" spc="0" normalizeH="0" baseline="0" noProof="0" dirty="0">
              <a:ln>
                <a:noFill/>
              </a:ln>
              <a:solidFill>
                <a:schemeClr val="dk1"/>
              </a:solidFill>
              <a:effectLst/>
              <a:uLnTx/>
              <a:uFillTx/>
              <a:latin typeface="Lato"/>
              <a:ea typeface="Lato"/>
              <a:cs typeface="Lato"/>
              <a:sym typeface="Lato"/>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sp>
        <p:nvSpPr>
          <p:cNvPr id="261" name="Google Shape;261;p33"/>
          <p:cNvSpPr txBox="1">
            <a:spLocks noGrp="1"/>
          </p:cNvSpPr>
          <p:nvPr>
            <p:ph type="title"/>
          </p:nvPr>
        </p:nvSpPr>
        <p:spPr>
          <a:xfrm>
            <a:off x="3927764" y="1589809"/>
            <a:ext cx="5143500" cy="3377046"/>
          </a:xfrm>
          <a:prstGeom prst="rect">
            <a:avLst/>
          </a:prstGeom>
        </p:spPr>
        <p:txBody>
          <a:bodyPr spcFirstLastPara="1" wrap="square" lIns="91425" tIns="91425" rIns="91425" bIns="91425" anchor="t" anchorCtr="0">
            <a:noAutofit/>
          </a:bodyPr>
          <a:lstStyle/>
          <a:p>
            <a:pPr lvl="0"/>
            <a:r>
              <a:rPr lang="en-US" sz="1600" dirty="0" smtClean="0"/>
              <a:t>The aim of the “CardioCare" project is to provide an interactive and educational platform where users can deals with quiz related to health topics through a series of questions and answers. The project seeks to promote health awareness , mainly focuses on two diseases Heart Attack and Diabetes.</a:t>
            </a:r>
            <a:endParaRPr sz="1600" dirty="0"/>
          </a:p>
        </p:txBody>
      </p:sp>
      <p:sp>
        <p:nvSpPr>
          <p:cNvPr id="262" name="Google Shape;262;p33"/>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3</a:t>
            </a:fld>
            <a:endParaRPr/>
          </a:p>
        </p:txBody>
      </p:sp>
      <p:sp>
        <p:nvSpPr>
          <p:cNvPr id="263" name="Google Shape;263;p33"/>
          <p:cNvSpPr txBox="1">
            <a:spLocks noGrp="1"/>
          </p:cNvSpPr>
          <p:nvPr>
            <p:ph type="title" idx="3"/>
          </p:nvPr>
        </p:nvSpPr>
        <p:spPr>
          <a:xfrm>
            <a:off x="3855026" y="76986"/>
            <a:ext cx="5174673" cy="1247317"/>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400" dirty="0" smtClean="0">
                <a:solidFill>
                  <a:schemeClr val="accent2">
                    <a:lumMod val="65000"/>
                  </a:schemeClr>
                </a:solidFill>
              </a:rPr>
              <a:t>AIM</a:t>
            </a:r>
            <a:endParaRPr sz="4400" dirty="0">
              <a:solidFill>
                <a:schemeClr val="accent2">
                  <a:lumMod val="65000"/>
                </a:schemeClr>
              </a:solidFill>
            </a:endParaRPr>
          </a:p>
        </p:txBody>
      </p:sp>
      <p:sp>
        <p:nvSpPr>
          <p:cNvPr id="6" name="Picture Placeholder 5"/>
          <p:cNvSpPr>
            <a:spLocks noGrp="1"/>
          </p:cNvSpPr>
          <p:nvPr>
            <p:ph type="pic" idx="2"/>
          </p:nvPr>
        </p:nvSpPr>
        <p:spPr/>
      </p:sp>
      <p:pic>
        <p:nvPicPr>
          <p:cNvPr id="2050" name="Picture 2" descr="C:\Users\7867\Downloads\f_doctor.jpg"/>
          <p:cNvPicPr>
            <a:picLocks noChangeAspect="1" noChangeArrowheads="1"/>
          </p:cNvPicPr>
          <p:nvPr/>
        </p:nvPicPr>
        <p:blipFill>
          <a:blip r:embed="rId3"/>
          <a:srcRect/>
          <a:stretch>
            <a:fillRect/>
          </a:stretch>
        </p:blipFill>
        <p:spPr bwMode="auto">
          <a:xfrm>
            <a:off x="0" y="830317"/>
            <a:ext cx="3815255" cy="4313183"/>
          </a:xfrm>
          <a:prstGeom prst="rect">
            <a:avLst/>
          </a:prstGeom>
          <a:noFill/>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9"/>
        <p:cNvGrpSpPr/>
        <p:nvPr/>
      </p:nvGrpSpPr>
      <p:grpSpPr>
        <a:xfrm>
          <a:off x="0" y="0"/>
          <a:ext cx="0" cy="0"/>
          <a:chOff x="0" y="0"/>
          <a:chExt cx="0" cy="0"/>
        </a:xfrm>
      </p:grpSpPr>
      <p:pic>
        <p:nvPicPr>
          <p:cNvPr id="260" name="Google Shape;260;p33"/>
          <p:cNvPicPr preferRelativeResize="0">
            <a:picLocks noGrp="1"/>
          </p:cNvPicPr>
          <p:nvPr>
            <p:ph type="pic" idx="2"/>
          </p:nvPr>
        </p:nvPicPr>
        <p:blipFill rotWithShape="1">
          <a:blip r:embed="rId3">
            <a:alphaModFix/>
          </a:blip>
          <a:srcRect l="1746" t="4185" r="1746" b="22128"/>
          <a:stretch/>
        </p:blipFill>
        <p:spPr>
          <a:xfrm>
            <a:off x="1" y="815750"/>
            <a:ext cx="3520966" cy="4327800"/>
          </a:xfrm>
          <a:prstGeom prst="rect">
            <a:avLst/>
          </a:prstGeom>
        </p:spPr>
      </p:pic>
      <p:sp>
        <p:nvSpPr>
          <p:cNvPr id="261" name="Google Shape;261;p33"/>
          <p:cNvSpPr txBox="1">
            <a:spLocks noGrp="1"/>
          </p:cNvSpPr>
          <p:nvPr>
            <p:ph type="title"/>
          </p:nvPr>
        </p:nvSpPr>
        <p:spPr>
          <a:xfrm>
            <a:off x="3696536" y="1137864"/>
            <a:ext cx="5143500" cy="3858491"/>
          </a:xfrm>
          <a:prstGeom prst="rect">
            <a:avLst/>
          </a:prstGeom>
        </p:spPr>
        <p:txBody>
          <a:bodyPr spcFirstLastPara="1" wrap="square" lIns="91425" tIns="91425" rIns="91425" bIns="91425" anchor="t" anchorCtr="0">
            <a:noAutofit/>
          </a:bodyPr>
          <a:lstStyle/>
          <a:p>
            <a:r>
              <a:rPr lang="en-US" sz="1600" dirty="0" smtClean="0"/>
              <a:t>The “CardioCare" project is an interactive application designed to educate and engage users on various health-related topics. The project involves creating a quiz-based platform where users can test their  health aspects  and  understanding what the outcomes if  people will not take care of his health.</a:t>
            </a:r>
            <a:br>
              <a:rPr lang="en-US" sz="1600" dirty="0" smtClean="0"/>
            </a:br>
            <a:r>
              <a:rPr lang="en-US" sz="1600" dirty="0" smtClean="0"/>
              <a:t/>
            </a:r>
            <a:br>
              <a:rPr lang="en-US" sz="1600" dirty="0" smtClean="0"/>
            </a:br>
            <a:r>
              <a:rPr lang="en-US" sz="1600" dirty="0" smtClean="0"/>
              <a:t>The application will present a series of multiple-choice questions related to health. Users will be able to select their answers from the given options. After submitting their responses, the application will provide immediate feedback, indicating what the result in the form of visualization of graphs if people ignore their health. </a:t>
            </a:r>
            <a:r>
              <a:rPr lang="en-US" sz="1600" b="0" dirty="0" smtClean="0"/>
              <a:t/>
            </a:r>
            <a:br>
              <a:rPr lang="en-US" sz="1600" b="0" dirty="0" smtClean="0"/>
            </a:br>
            <a:endParaRPr sz="1600" dirty="0"/>
          </a:p>
        </p:txBody>
      </p:sp>
      <p:sp>
        <p:nvSpPr>
          <p:cNvPr id="262" name="Google Shape;262;p33"/>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4</a:t>
            </a:fld>
            <a:endParaRPr/>
          </a:p>
        </p:txBody>
      </p:sp>
      <p:sp>
        <p:nvSpPr>
          <p:cNvPr id="263" name="Google Shape;263;p33"/>
          <p:cNvSpPr txBox="1">
            <a:spLocks noGrp="1"/>
          </p:cNvSpPr>
          <p:nvPr>
            <p:ph type="title" idx="3"/>
          </p:nvPr>
        </p:nvSpPr>
        <p:spPr>
          <a:xfrm>
            <a:off x="3539715" y="0"/>
            <a:ext cx="5174673" cy="882869"/>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4400" dirty="0" smtClean="0">
                <a:solidFill>
                  <a:schemeClr val="accent2">
                    <a:lumMod val="65000"/>
                  </a:schemeClr>
                </a:solidFill>
              </a:rPr>
              <a:t>Project </a:t>
            </a:r>
            <a:r>
              <a:rPr lang="en-US" sz="4000" dirty="0" smtClean="0">
                <a:solidFill>
                  <a:schemeClr val="accent2">
                    <a:lumMod val="65000"/>
                  </a:schemeClr>
                </a:solidFill>
              </a:rPr>
              <a:t>Explanation</a:t>
            </a:r>
            <a:endParaRPr sz="4000" dirty="0">
              <a:solidFill>
                <a:schemeClr val="accent2">
                  <a:lumMod val="65000"/>
                </a:schemeClr>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34"/>
          <p:cNvSpPr txBox="1">
            <a:spLocks noGrp="1"/>
          </p:cNvSpPr>
          <p:nvPr>
            <p:ph type="title"/>
          </p:nvPr>
        </p:nvSpPr>
        <p:spPr>
          <a:xfrm>
            <a:off x="217015" y="0"/>
            <a:ext cx="4178171" cy="90579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smtClean="0"/>
              <a:t>Modules </a:t>
            </a:r>
            <a:endParaRPr dirty="0"/>
          </a:p>
        </p:txBody>
      </p:sp>
      <p:sp>
        <p:nvSpPr>
          <p:cNvPr id="269" name="Google Shape;269;p34"/>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5</a:t>
            </a:fld>
            <a:endParaRPr/>
          </a:p>
        </p:txBody>
      </p:sp>
      <p:sp>
        <p:nvSpPr>
          <p:cNvPr id="270" name="Google Shape;270;p34"/>
          <p:cNvSpPr txBox="1">
            <a:spLocks noGrp="1"/>
          </p:cNvSpPr>
          <p:nvPr>
            <p:ph type="body" idx="1"/>
          </p:nvPr>
        </p:nvSpPr>
        <p:spPr>
          <a:xfrm>
            <a:off x="168166" y="1128563"/>
            <a:ext cx="4040152" cy="383829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                                                                                                                                                                                  </a:t>
            </a:r>
            <a:endParaRPr dirty="0"/>
          </a:p>
        </p:txBody>
      </p:sp>
      <p:pic>
        <p:nvPicPr>
          <p:cNvPr id="271" name="Google Shape;271;p34"/>
          <p:cNvPicPr preferRelativeResize="0">
            <a:picLocks noGrp="1"/>
          </p:cNvPicPr>
          <p:nvPr>
            <p:ph type="pic" idx="2"/>
          </p:nvPr>
        </p:nvPicPr>
        <p:blipFill rotWithShape="1">
          <a:blip r:embed="rId3">
            <a:alphaModFix/>
          </a:blip>
          <a:srcRect l="35656" r="4000"/>
          <a:stretch/>
        </p:blipFill>
        <p:spPr>
          <a:xfrm>
            <a:off x="4577800" y="445025"/>
            <a:ext cx="3851100" cy="4253477"/>
          </a:xfrm>
          <a:prstGeom prst="rect">
            <a:avLst/>
          </a:prstGeom>
        </p:spPr>
      </p:pic>
      <p:grpSp>
        <p:nvGrpSpPr>
          <p:cNvPr id="272" name="Google Shape;272;p34"/>
          <p:cNvGrpSpPr/>
          <p:nvPr/>
        </p:nvGrpSpPr>
        <p:grpSpPr>
          <a:xfrm flipH="1">
            <a:off x="4325982" y="4072003"/>
            <a:ext cx="697275" cy="1071467"/>
            <a:chOff x="3014635" y="3803325"/>
            <a:chExt cx="894057" cy="1340172"/>
          </a:xfrm>
        </p:grpSpPr>
        <p:sp>
          <p:nvSpPr>
            <p:cNvPr id="273" name="Google Shape;273;p34"/>
            <p:cNvSpPr/>
            <p:nvPr/>
          </p:nvSpPr>
          <p:spPr>
            <a:xfrm flipH="1">
              <a:off x="3461692" y="3803325"/>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4"/>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68;p34"/>
          <p:cNvSpPr txBox="1">
            <a:spLocks/>
          </p:cNvSpPr>
          <p:nvPr/>
        </p:nvSpPr>
        <p:spPr>
          <a:xfrm>
            <a:off x="0" y="602974"/>
            <a:ext cx="3655262" cy="90579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lt1"/>
              </a:buClr>
              <a:buSzPts val="3500"/>
              <a:buFont typeface="Lato"/>
              <a:buNone/>
              <a:defRPr sz="3500" b="1" i="0" u="none" strike="noStrike" cap="none">
                <a:solidFill>
                  <a:schemeClr val="lt1"/>
                </a:solidFill>
                <a:latin typeface="Lato"/>
                <a:ea typeface="Lato"/>
                <a:cs typeface="Lato"/>
                <a:sym typeface="Lato"/>
              </a:defRPr>
            </a:lvl1pPr>
            <a:lvl2pPr marR="0" lvl="1" algn="l" rtl="0">
              <a:lnSpc>
                <a:spcPct val="100000"/>
              </a:lnSpc>
              <a:spcBef>
                <a:spcPts val="0"/>
              </a:spcBef>
              <a:spcAft>
                <a:spcPts val="0"/>
              </a:spcAft>
              <a:buClr>
                <a:schemeClr val="lt1"/>
              </a:buClr>
              <a:buSzPts val="3500"/>
              <a:buFont typeface="Lato"/>
              <a:buNone/>
              <a:defRPr sz="3500" b="1" i="0" u="none" strike="noStrike" cap="none">
                <a:solidFill>
                  <a:schemeClr val="lt1"/>
                </a:solidFill>
                <a:latin typeface="Lato"/>
                <a:ea typeface="Lato"/>
                <a:cs typeface="Lato"/>
                <a:sym typeface="Lato"/>
              </a:defRPr>
            </a:lvl2pPr>
            <a:lvl3pPr marR="0" lvl="2" algn="l" rtl="0">
              <a:lnSpc>
                <a:spcPct val="100000"/>
              </a:lnSpc>
              <a:spcBef>
                <a:spcPts val="0"/>
              </a:spcBef>
              <a:spcAft>
                <a:spcPts val="0"/>
              </a:spcAft>
              <a:buClr>
                <a:schemeClr val="lt1"/>
              </a:buClr>
              <a:buSzPts val="3500"/>
              <a:buFont typeface="Lato"/>
              <a:buNone/>
              <a:defRPr sz="3500" b="1" i="0" u="none" strike="noStrike" cap="none">
                <a:solidFill>
                  <a:schemeClr val="lt1"/>
                </a:solidFill>
                <a:latin typeface="Lato"/>
                <a:ea typeface="Lato"/>
                <a:cs typeface="Lato"/>
                <a:sym typeface="Lato"/>
              </a:defRPr>
            </a:lvl3pPr>
            <a:lvl4pPr marR="0" lvl="3" algn="l" rtl="0">
              <a:lnSpc>
                <a:spcPct val="100000"/>
              </a:lnSpc>
              <a:spcBef>
                <a:spcPts val="0"/>
              </a:spcBef>
              <a:spcAft>
                <a:spcPts val="0"/>
              </a:spcAft>
              <a:buClr>
                <a:schemeClr val="lt1"/>
              </a:buClr>
              <a:buSzPts val="3500"/>
              <a:buFont typeface="Lato"/>
              <a:buNone/>
              <a:defRPr sz="3500" b="1" i="0" u="none" strike="noStrike" cap="none">
                <a:solidFill>
                  <a:schemeClr val="lt1"/>
                </a:solidFill>
                <a:latin typeface="Lato"/>
                <a:ea typeface="Lato"/>
                <a:cs typeface="Lato"/>
                <a:sym typeface="Lato"/>
              </a:defRPr>
            </a:lvl4pPr>
            <a:lvl5pPr marR="0" lvl="4" algn="l" rtl="0">
              <a:lnSpc>
                <a:spcPct val="100000"/>
              </a:lnSpc>
              <a:spcBef>
                <a:spcPts val="0"/>
              </a:spcBef>
              <a:spcAft>
                <a:spcPts val="0"/>
              </a:spcAft>
              <a:buClr>
                <a:schemeClr val="lt1"/>
              </a:buClr>
              <a:buSzPts val="3500"/>
              <a:buFont typeface="Lato"/>
              <a:buNone/>
              <a:defRPr sz="3500" b="1" i="0" u="none" strike="noStrike" cap="none">
                <a:solidFill>
                  <a:schemeClr val="lt1"/>
                </a:solidFill>
                <a:latin typeface="Lato"/>
                <a:ea typeface="Lato"/>
                <a:cs typeface="Lato"/>
                <a:sym typeface="Lato"/>
              </a:defRPr>
            </a:lvl5pPr>
            <a:lvl6pPr marR="0" lvl="5" algn="l" rtl="0">
              <a:lnSpc>
                <a:spcPct val="100000"/>
              </a:lnSpc>
              <a:spcBef>
                <a:spcPts val="0"/>
              </a:spcBef>
              <a:spcAft>
                <a:spcPts val="0"/>
              </a:spcAft>
              <a:buClr>
                <a:schemeClr val="lt1"/>
              </a:buClr>
              <a:buSzPts val="3500"/>
              <a:buFont typeface="Lato"/>
              <a:buNone/>
              <a:defRPr sz="3500" b="1" i="0" u="none" strike="noStrike" cap="none">
                <a:solidFill>
                  <a:schemeClr val="lt1"/>
                </a:solidFill>
                <a:latin typeface="Lato"/>
                <a:ea typeface="Lato"/>
                <a:cs typeface="Lato"/>
                <a:sym typeface="Lato"/>
              </a:defRPr>
            </a:lvl6pPr>
            <a:lvl7pPr marR="0" lvl="6" algn="l" rtl="0">
              <a:lnSpc>
                <a:spcPct val="100000"/>
              </a:lnSpc>
              <a:spcBef>
                <a:spcPts val="0"/>
              </a:spcBef>
              <a:spcAft>
                <a:spcPts val="0"/>
              </a:spcAft>
              <a:buClr>
                <a:schemeClr val="lt1"/>
              </a:buClr>
              <a:buSzPts val="3500"/>
              <a:buFont typeface="Lato"/>
              <a:buNone/>
              <a:defRPr sz="3500" b="1" i="0" u="none" strike="noStrike" cap="none">
                <a:solidFill>
                  <a:schemeClr val="lt1"/>
                </a:solidFill>
                <a:latin typeface="Lato"/>
                <a:ea typeface="Lato"/>
                <a:cs typeface="Lato"/>
                <a:sym typeface="Lato"/>
              </a:defRPr>
            </a:lvl7pPr>
            <a:lvl8pPr marR="0" lvl="7" algn="l" rtl="0">
              <a:lnSpc>
                <a:spcPct val="100000"/>
              </a:lnSpc>
              <a:spcBef>
                <a:spcPts val="0"/>
              </a:spcBef>
              <a:spcAft>
                <a:spcPts val="0"/>
              </a:spcAft>
              <a:buClr>
                <a:schemeClr val="lt1"/>
              </a:buClr>
              <a:buSzPts val="3500"/>
              <a:buFont typeface="Lato"/>
              <a:buNone/>
              <a:defRPr sz="3500" b="1" i="0" u="none" strike="noStrike" cap="none">
                <a:solidFill>
                  <a:schemeClr val="lt1"/>
                </a:solidFill>
                <a:latin typeface="Lato"/>
                <a:ea typeface="Lato"/>
                <a:cs typeface="Lato"/>
                <a:sym typeface="Lato"/>
              </a:defRPr>
            </a:lvl8pPr>
            <a:lvl9pPr marR="0" lvl="8" algn="l" rtl="0">
              <a:lnSpc>
                <a:spcPct val="100000"/>
              </a:lnSpc>
              <a:spcBef>
                <a:spcPts val="0"/>
              </a:spcBef>
              <a:spcAft>
                <a:spcPts val="0"/>
              </a:spcAft>
              <a:buClr>
                <a:schemeClr val="lt1"/>
              </a:buClr>
              <a:buSzPts val="3500"/>
              <a:buFont typeface="Lato"/>
              <a:buNone/>
              <a:defRPr sz="3500" b="1" i="0" u="none" strike="noStrike" cap="none">
                <a:solidFill>
                  <a:schemeClr val="lt1"/>
                </a:solidFill>
                <a:latin typeface="Lato"/>
                <a:ea typeface="Lato"/>
                <a:cs typeface="Lato"/>
                <a:sym typeface="Lato"/>
              </a:defRPr>
            </a:lvl9pPr>
          </a:lstStyle>
          <a:p>
            <a:pPr>
              <a:buFont typeface="Arial" pitchFamily="34" charset="0"/>
              <a:buChar char="•"/>
            </a:pPr>
            <a:r>
              <a:rPr lang="en-US" sz="2800" b="0" dirty="0" smtClean="0"/>
              <a:t> </a:t>
            </a:r>
            <a:r>
              <a:rPr lang="en-US" sz="2800" dirty="0" smtClean="0"/>
              <a:t>User module</a:t>
            </a:r>
            <a:r>
              <a:rPr lang="en-US" dirty="0" smtClean="0"/>
              <a:t> </a:t>
            </a:r>
            <a:endParaRPr lang="en-US" dirty="0"/>
          </a:p>
        </p:txBody>
      </p:sp>
      <p:sp>
        <p:nvSpPr>
          <p:cNvPr id="4" name="TextBox 3"/>
          <p:cNvSpPr txBox="1"/>
          <p:nvPr/>
        </p:nvSpPr>
        <p:spPr>
          <a:xfrm>
            <a:off x="0" y="1204081"/>
            <a:ext cx="3979718" cy="4770537"/>
          </a:xfrm>
          <a:prstGeom prst="rect">
            <a:avLst/>
          </a:prstGeom>
          <a:noFill/>
        </p:spPr>
        <p:txBody>
          <a:bodyPr wrap="square" rtlCol="0">
            <a:spAutoFit/>
          </a:bodyPr>
          <a:lstStyle/>
          <a:p>
            <a:endParaRPr lang="en-US" sz="1600" dirty="0" smtClean="0">
              <a:latin typeface="Lato" charset="0"/>
            </a:endParaRPr>
          </a:p>
          <a:p>
            <a:r>
              <a:rPr lang="en-US" sz="1600" dirty="0" smtClean="0">
                <a:latin typeface="Lato" charset="0"/>
              </a:rPr>
              <a:t> </a:t>
            </a:r>
          </a:p>
          <a:p>
            <a:r>
              <a:rPr lang="en-US" sz="1600" dirty="0" smtClean="0">
                <a:latin typeface="Lato" charset="0"/>
              </a:rPr>
              <a:t>Some features of the User Module include: </a:t>
            </a:r>
          </a:p>
          <a:p>
            <a:endParaRPr lang="en-US" sz="1600" b="1" dirty="0" smtClean="0">
              <a:latin typeface="Lato" charset="0"/>
            </a:endParaRPr>
          </a:p>
          <a:p>
            <a:r>
              <a:rPr lang="en-US" sz="1600" b="1" dirty="0" smtClean="0"/>
              <a:t>Registration: </a:t>
            </a:r>
            <a:r>
              <a:rPr lang="en-US" sz="1600" dirty="0" smtClean="0"/>
              <a:t>The User Module enables      users to create an account by registering with their personal information.</a:t>
            </a:r>
          </a:p>
          <a:p>
            <a:r>
              <a:rPr lang="en-US" sz="1600" dirty="0" smtClean="0"/>
              <a:t> </a:t>
            </a:r>
          </a:p>
          <a:p>
            <a:r>
              <a:rPr lang="en-US" sz="1600" b="1" dirty="0" smtClean="0"/>
              <a:t>Navigation</a:t>
            </a:r>
            <a:r>
              <a:rPr lang="en-US" sz="1600" dirty="0" smtClean="0"/>
              <a:t>: The User Module allows users to navigate through the project. It provides a clear interface for users to view the questions, select their options, and view their result .</a:t>
            </a:r>
            <a:endParaRPr lang="en-US" sz="1600" b="1" dirty="0" smtClean="0">
              <a:latin typeface="Lato" charset="0"/>
            </a:endParaRPr>
          </a:p>
          <a:p>
            <a:endParaRPr lang="en-US" sz="1600" dirty="0" smtClean="0">
              <a:latin typeface="Lato" charset="0"/>
            </a:endParaRPr>
          </a:p>
          <a:p>
            <a:endParaRPr lang="en-US" sz="1600" dirty="0">
              <a:latin typeface="Lato" charset="0"/>
            </a:endParaRPr>
          </a:p>
          <a:p>
            <a:endParaRPr lang="en-US" sz="1600" dirty="0" smtClean="0">
              <a:latin typeface="Lato" charset="0"/>
            </a:endParaRPr>
          </a:p>
          <a:p>
            <a:endParaRPr lang="en-US" sz="1600" dirty="0">
              <a:latin typeface="Lato" charset="0"/>
            </a:endParaRPr>
          </a:p>
          <a:p>
            <a:endParaRPr lang="en-US" sz="1600" dirty="0" smtClean="0">
              <a:latin typeface="Lato" charset="0"/>
            </a:endParaRPr>
          </a:p>
          <a:p>
            <a:endParaRPr lang="en-US" sz="1600" dirty="0">
              <a:latin typeface="Lato"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279" name="Google Shape;279;p35"/>
          <p:cNvPicPr preferRelativeResize="0">
            <a:picLocks noGrp="1"/>
          </p:cNvPicPr>
          <p:nvPr>
            <p:ph type="pic" idx="6"/>
          </p:nvPr>
        </p:nvPicPr>
        <p:blipFill rotWithShape="1">
          <a:blip r:embed="rId3">
            <a:alphaModFix/>
          </a:blip>
          <a:srcRect l="14678" r="14685"/>
          <a:stretch/>
        </p:blipFill>
        <p:spPr>
          <a:xfrm>
            <a:off x="0" y="-150"/>
            <a:ext cx="2731802" cy="2571899"/>
          </a:xfrm>
          <a:prstGeom prst="rect">
            <a:avLst/>
          </a:prstGeom>
        </p:spPr>
      </p:pic>
      <p:sp>
        <p:nvSpPr>
          <p:cNvPr id="282" name="Google Shape;282;p35"/>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6</a:t>
            </a:fld>
            <a:endParaRPr/>
          </a:p>
        </p:txBody>
      </p:sp>
      <p:pic>
        <p:nvPicPr>
          <p:cNvPr id="286" name="Google Shape;286;p35"/>
          <p:cNvPicPr preferRelativeResize="0">
            <a:picLocks noGrp="1"/>
          </p:cNvPicPr>
          <p:nvPr>
            <p:ph type="pic" idx="5"/>
          </p:nvPr>
        </p:nvPicPr>
        <p:blipFill rotWithShape="1">
          <a:blip r:embed="rId4">
            <a:alphaModFix/>
          </a:blip>
          <a:srcRect t="18624" b="18624"/>
          <a:stretch/>
        </p:blipFill>
        <p:spPr>
          <a:xfrm>
            <a:off x="0" y="2571750"/>
            <a:ext cx="2731802" cy="2571899"/>
          </a:xfrm>
          <a:prstGeom prst="rect">
            <a:avLst/>
          </a:prstGeom>
        </p:spPr>
      </p:pic>
      <p:grpSp>
        <p:nvGrpSpPr>
          <p:cNvPr id="287" name="Google Shape;287;p35"/>
          <p:cNvGrpSpPr/>
          <p:nvPr/>
        </p:nvGrpSpPr>
        <p:grpSpPr>
          <a:xfrm rot="10800000" flipH="1">
            <a:off x="2381557" y="-735"/>
            <a:ext cx="697275" cy="1071442"/>
            <a:chOff x="3014635" y="3803356"/>
            <a:chExt cx="894057" cy="1340140"/>
          </a:xfrm>
        </p:grpSpPr>
        <p:sp>
          <p:nvSpPr>
            <p:cNvPr id="288" name="Google Shape;288;p35"/>
            <p:cNvSpPr/>
            <p:nvPr/>
          </p:nvSpPr>
          <p:spPr>
            <a:xfrm flipH="1">
              <a:off x="3461692" y="3803356"/>
              <a:ext cx="447000" cy="1340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flipH="1">
              <a:off x="3014635" y="4180497"/>
              <a:ext cx="447000" cy="9630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p:cNvSpPr>
            <a:spLocks noGrp="1"/>
          </p:cNvSpPr>
          <p:nvPr>
            <p:ph type="title"/>
          </p:nvPr>
        </p:nvSpPr>
        <p:spPr>
          <a:xfrm>
            <a:off x="3257507" y="0"/>
            <a:ext cx="5308423" cy="4936679"/>
          </a:xfrm>
        </p:spPr>
        <p:txBody>
          <a:bodyPr/>
          <a:lstStyle/>
          <a:p>
            <a:pPr>
              <a:lnSpc>
                <a:spcPct val="150000"/>
              </a:lnSpc>
            </a:pPr>
            <a:r>
              <a:rPr lang="en-US" sz="1600" b="0" dirty="0" smtClean="0"/>
              <a:t/>
            </a:r>
            <a:br>
              <a:rPr lang="en-US" sz="1600" b="0" dirty="0" smtClean="0"/>
            </a:br>
            <a:r>
              <a:rPr lang="en-US" sz="1600" b="0" dirty="0" smtClean="0"/>
              <a:t/>
            </a:r>
            <a:br>
              <a:rPr lang="en-US" sz="1600" b="0" dirty="0" smtClean="0"/>
            </a:br>
            <a:endParaRPr lang="en-IN" sz="1600" b="0" dirty="0"/>
          </a:p>
        </p:txBody>
      </p:sp>
      <p:sp>
        <p:nvSpPr>
          <p:cNvPr id="9" name="TextBox 8"/>
          <p:cNvSpPr txBox="1"/>
          <p:nvPr/>
        </p:nvSpPr>
        <p:spPr>
          <a:xfrm>
            <a:off x="3174124" y="483476"/>
            <a:ext cx="5444359" cy="830997"/>
          </a:xfrm>
          <a:prstGeom prst="rect">
            <a:avLst/>
          </a:prstGeom>
          <a:noFill/>
        </p:spPr>
        <p:txBody>
          <a:bodyPr wrap="square" rtlCol="0">
            <a:spAutoFit/>
          </a:bodyPr>
          <a:lstStyle/>
          <a:p>
            <a:r>
              <a:rPr lang="en-US" sz="1600" b="1" dirty="0" smtClean="0">
                <a:latin typeface="Lato" charset="0"/>
              </a:rPr>
              <a:t>Result Display: </a:t>
            </a:r>
            <a:r>
              <a:rPr lang="en-US" sz="1600" dirty="0" smtClean="0">
                <a:latin typeface="Lato" charset="0"/>
              </a:rPr>
              <a:t>The User can choose the question and click on following option by this right hand of every window shows the result in the form of graphs.</a:t>
            </a:r>
            <a:endParaRPr lang="en-US" sz="1600" dirty="0">
              <a:latin typeface="Lato" charset="0"/>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4" name="Google Shape;294;p36"/>
          <p:cNvSpPr txBox="1">
            <a:spLocks noGrp="1"/>
          </p:cNvSpPr>
          <p:nvPr>
            <p:ph type="title"/>
          </p:nvPr>
        </p:nvSpPr>
        <p:spPr>
          <a:xfrm>
            <a:off x="269727" y="0"/>
            <a:ext cx="7704000" cy="59406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Advantages of poropsed system</a:t>
            </a:r>
            <a:endParaRPr dirty="0"/>
          </a:p>
        </p:txBody>
      </p:sp>
      <p:sp>
        <p:nvSpPr>
          <p:cNvPr id="295" name="Google Shape;295;p36"/>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7</a:t>
            </a:fld>
            <a:endParaRPr/>
          </a:p>
        </p:txBody>
      </p:sp>
      <p:sp>
        <p:nvSpPr>
          <p:cNvPr id="5" name="TextBox 4"/>
          <p:cNvSpPr txBox="1"/>
          <p:nvPr/>
        </p:nvSpPr>
        <p:spPr>
          <a:xfrm>
            <a:off x="136635" y="788277"/>
            <a:ext cx="6936828" cy="4770537"/>
          </a:xfrm>
          <a:prstGeom prst="rect">
            <a:avLst/>
          </a:prstGeom>
          <a:noFill/>
        </p:spPr>
        <p:txBody>
          <a:bodyPr wrap="square" rtlCol="0">
            <a:spAutoFit/>
          </a:bodyPr>
          <a:lstStyle/>
          <a:p>
            <a:endParaRPr lang="en-US" sz="1600" b="1" dirty="0" smtClean="0">
              <a:latin typeface="Lato" charset="0"/>
            </a:endParaRPr>
          </a:p>
          <a:p>
            <a:pPr marL="342900" indent="-342900">
              <a:buFont typeface="+mj-lt"/>
              <a:buAutoNum type="arabicPeriod"/>
            </a:pPr>
            <a:r>
              <a:rPr lang="en-US" sz="1600" dirty="0" smtClean="0">
                <a:latin typeface="Lao UI" pitchFamily="34" charset="0"/>
                <a:cs typeface="Lao UI" pitchFamily="34" charset="0"/>
              </a:rPr>
              <a:t>The project provides a platform for users to expand their knowledge and understanding of various health-related topics. </a:t>
            </a:r>
          </a:p>
          <a:p>
            <a:pPr marL="342900" indent="-342900">
              <a:buFont typeface="+mj-lt"/>
              <a:buAutoNum type="arabicPeriod"/>
            </a:pPr>
            <a:endParaRPr lang="en-US" sz="1600" dirty="0" smtClean="0">
              <a:latin typeface="Lao UI" pitchFamily="34" charset="0"/>
              <a:cs typeface="Lao UI" pitchFamily="34" charset="0"/>
            </a:endParaRPr>
          </a:p>
          <a:p>
            <a:pPr marL="342900" indent="-342900">
              <a:buFont typeface="+mj-lt"/>
              <a:buAutoNum type="arabicPeriod"/>
            </a:pPr>
            <a:r>
              <a:rPr lang="en-US" sz="1600" dirty="0" smtClean="0">
                <a:latin typeface="Lao UI" pitchFamily="34" charset="0"/>
                <a:cs typeface="Lao UI" pitchFamily="34" charset="0"/>
              </a:rPr>
              <a:t>It helps educate users about healthy habits, disease prevention, adopting fitness routines, and overall well-being. By increasing awareness, the project empowers individuals to take the good decisions about their health.</a:t>
            </a:r>
          </a:p>
          <a:p>
            <a:pPr marL="342900" indent="-342900">
              <a:buFont typeface="+mj-lt"/>
              <a:buAutoNum type="arabicPeriod"/>
            </a:pPr>
            <a:endParaRPr lang="en-US" sz="1600" dirty="0" smtClean="0">
              <a:latin typeface="Lao UI" pitchFamily="34" charset="0"/>
              <a:cs typeface="Lao UI" pitchFamily="34" charset="0"/>
            </a:endParaRPr>
          </a:p>
          <a:p>
            <a:pPr marL="342900" indent="-342900">
              <a:buFont typeface="+mj-lt"/>
              <a:buAutoNum type="arabicPeriod"/>
            </a:pPr>
            <a:r>
              <a:rPr lang="en-US" sz="1600" dirty="0" smtClean="0">
                <a:latin typeface="Lao UI" pitchFamily="34" charset="0"/>
                <a:cs typeface="Lao UI" pitchFamily="34" charset="0"/>
              </a:rPr>
              <a:t>The project enables users to identify areas where people may needs improvement.</a:t>
            </a:r>
          </a:p>
          <a:p>
            <a:pPr marL="342900" indent="-342900">
              <a:buFont typeface="+mj-lt"/>
              <a:buAutoNum type="arabicPeriod"/>
            </a:pPr>
            <a:endParaRPr lang="en-US" sz="1600" dirty="0" smtClean="0">
              <a:latin typeface="Lao UI" pitchFamily="34" charset="0"/>
              <a:cs typeface="Lao UI" pitchFamily="34" charset="0"/>
            </a:endParaRPr>
          </a:p>
          <a:p>
            <a:pPr marL="342900" indent="-342900">
              <a:buFont typeface="+mj-lt"/>
              <a:buAutoNum type="arabicPeriod"/>
            </a:pPr>
            <a:r>
              <a:rPr lang="en-US" sz="1600" dirty="0" smtClean="0">
                <a:latin typeface="Lao UI" pitchFamily="34" charset="0"/>
                <a:cs typeface="Lao UI" pitchFamily="34" charset="0"/>
              </a:rPr>
              <a:t>The project provides immediate result  and possibly visualizations of the consequences of neglecting one's health can motivate users to actively work for their better results. </a:t>
            </a:r>
          </a:p>
          <a:p>
            <a:endParaRPr lang="en-US" sz="1600" dirty="0" smtClean="0">
              <a:latin typeface="Lato" charset="0"/>
            </a:endParaRPr>
          </a:p>
          <a:p>
            <a:endParaRPr lang="en-US" sz="1600" dirty="0" smtClean="0">
              <a:latin typeface="Lato" charset="0"/>
            </a:endParaRPr>
          </a:p>
          <a:p>
            <a:endParaRPr lang="en-US" sz="1600" dirty="0" smtClean="0">
              <a:latin typeface="Lato" charset="0"/>
            </a:endParaRPr>
          </a:p>
          <a:p>
            <a:endParaRPr lang="en-US" sz="1600" dirty="0">
              <a:latin typeface="Lato" charset="0"/>
            </a:endParaRPr>
          </a:p>
        </p:txBody>
      </p:sp>
      <p:pic>
        <p:nvPicPr>
          <p:cNvPr id="3074" name="Picture 2" descr="C:\Users\7867\Downloads\pic.jpg"/>
          <p:cNvPicPr>
            <a:picLocks noChangeAspect="1" noChangeArrowheads="1"/>
          </p:cNvPicPr>
          <p:nvPr/>
        </p:nvPicPr>
        <p:blipFill>
          <a:blip r:embed="rId3"/>
          <a:srcRect/>
          <a:stretch>
            <a:fillRect/>
          </a:stretch>
        </p:blipFill>
        <p:spPr bwMode="auto">
          <a:xfrm rot="5400000">
            <a:off x="6492600" y="730962"/>
            <a:ext cx="2690648" cy="1228725"/>
          </a:xfrm>
          <a:prstGeom prst="rect">
            <a:avLst/>
          </a:prstGeom>
          <a:noFill/>
        </p:spPr>
      </p:pic>
      <p:pic>
        <p:nvPicPr>
          <p:cNvPr id="3075" name="Picture 3" descr="C:\Users\7867\Downloads\pic2.jpg"/>
          <p:cNvPicPr>
            <a:picLocks noChangeAspect="1" noChangeArrowheads="1"/>
          </p:cNvPicPr>
          <p:nvPr/>
        </p:nvPicPr>
        <p:blipFill>
          <a:blip r:embed="rId4"/>
          <a:srcRect/>
          <a:stretch>
            <a:fillRect/>
          </a:stretch>
        </p:blipFill>
        <p:spPr bwMode="auto">
          <a:xfrm>
            <a:off x="7296150" y="2879834"/>
            <a:ext cx="1847850" cy="2263666"/>
          </a:xfrm>
          <a:prstGeom prst="rect">
            <a:avLst/>
          </a:prstGeom>
          <a:noFill/>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7" name="Google Shape;507;p42"/>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8</a:t>
            </a:fld>
            <a:endParaRPr/>
          </a:p>
        </p:txBody>
      </p:sp>
      <p:sp>
        <p:nvSpPr>
          <p:cNvPr id="2" name="Title 1"/>
          <p:cNvSpPr>
            <a:spLocks noGrp="1"/>
          </p:cNvSpPr>
          <p:nvPr>
            <p:ph type="title"/>
          </p:nvPr>
        </p:nvSpPr>
        <p:spPr>
          <a:xfrm>
            <a:off x="657654" y="81343"/>
            <a:ext cx="7704000" cy="572700"/>
          </a:xfrm>
        </p:spPr>
        <p:txBody>
          <a:bodyPr/>
          <a:lstStyle/>
          <a:p>
            <a:r>
              <a:rPr lang="en-US" dirty="0" smtClean="0"/>
              <a:t>Data flow diagram</a:t>
            </a:r>
            <a:endParaRPr lang="en-IN" dirty="0"/>
          </a:p>
        </p:txBody>
      </p:sp>
      <p:pic>
        <p:nvPicPr>
          <p:cNvPr id="1026" name="Picture 2" descr="C:\Users\7867\Downloads\DFD (1).png"/>
          <p:cNvPicPr>
            <a:picLocks noChangeAspect="1" noChangeArrowheads="1"/>
          </p:cNvPicPr>
          <p:nvPr/>
        </p:nvPicPr>
        <p:blipFill>
          <a:blip r:embed="rId3"/>
          <a:srcRect/>
          <a:stretch>
            <a:fillRect/>
          </a:stretch>
        </p:blipFill>
        <p:spPr bwMode="auto">
          <a:xfrm>
            <a:off x="3573516" y="0"/>
            <a:ext cx="4918841" cy="4939861"/>
          </a:xfrm>
          <a:prstGeom prst="rect">
            <a:avLst/>
          </a:prstGeom>
          <a:noFill/>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16"/>
        <p:cNvGrpSpPr/>
        <p:nvPr/>
      </p:nvGrpSpPr>
      <p:grpSpPr>
        <a:xfrm>
          <a:off x="0" y="0"/>
          <a:ext cx="0" cy="0"/>
          <a:chOff x="0" y="0"/>
          <a:chExt cx="0" cy="0"/>
        </a:xfrm>
      </p:grpSpPr>
      <p:sp>
        <p:nvSpPr>
          <p:cNvPr id="517" name="Google Shape;517;p43"/>
          <p:cNvSpPr/>
          <p:nvPr/>
        </p:nvSpPr>
        <p:spPr>
          <a:xfrm>
            <a:off x="0" y="1496291"/>
            <a:ext cx="9144000" cy="3647209"/>
          </a:xfrm>
          <a:prstGeom prst="rect">
            <a:avLst/>
          </a:prstGeom>
          <a:gradFill>
            <a:gsLst>
              <a:gs pos="0">
                <a:schemeClr val="lt1"/>
              </a:gs>
              <a:gs pos="100000">
                <a:schemeClr val="dk2"/>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43"/>
          <p:cNvSpPr txBox="1">
            <a:spLocks noGrp="1"/>
          </p:cNvSpPr>
          <p:nvPr>
            <p:ph type="sldNum" idx="12"/>
          </p:nvPr>
        </p:nvSpPr>
        <p:spPr>
          <a:xfrm>
            <a:off x="8547002" y="4597500"/>
            <a:ext cx="444600" cy="39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fld id="{00000000-1234-1234-1234-123412341234}" type="slidenum">
              <a:rPr lang="en"/>
              <a:pPr marL="0" lvl="0" indent="0" algn="l" rtl="0">
                <a:spcBef>
                  <a:spcPts val="0"/>
                </a:spcBef>
                <a:spcAft>
                  <a:spcPts val="0"/>
                </a:spcAft>
                <a:buNone/>
              </a:pPr>
              <a:t>9</a:t>
            </a:fld>
            <a:endParaRPr/>
          </a:p>
        </p:txBody>
      </p:sp>
      <p:sp>
        <p:nvSpPr>
          <p:cNvPr id="2" name="Title 1"/>
          <p:cNvSpPr>
            <a:spLocks noGrp="1"/>
          </p:cNvSpPr>
          <p:nvPr>
            <p:ph type="title"/>
          </p:nvPr>
        </p:nvSpPr>
        <p:spPr>
          <a:xfrm>
            <a:off x="2611096" y="10391"/>
            <a:ext cx="5639286" cy="572700"/>
          </a:xfrm>
        </p:spPr>
        <p:txBody>
          <a:bodyPr/>
          <a:lstStyle/>
          <a:p>
            <a:r>
              <a:rPr lang="en-US" b="0" dirty="0" smtClean="0"/>
              <a:t>Technology Used</a:t>
            </a:r>
            <a:endParaRPr lang="en-IN" b="0" dirty="0"/>
          </a:p>
        </p:txBody>
      </p:sp>
      <p:sp>
        <p:nvSpPr>
          <p:cNvPr id="3" name="TextBox 2"/>
          <p:cNvSpPr txBox="1"/>
          <p:nvPr/>
        </p:nvSpPr>
        <p:spPr>
          <a:xfrm>
            <a:off x="0" y="872836"/>
            <a:ext cx="4759037" cy="523220"/>
          </a:xfrm>
          <a:prstGeom prst="rect">
            <a:avLst/>
          </a:prstGeom>
          <a:noFill/>
        </p:spPr>
        <p:txBody>
          <a:bodyPr wrap="square" rtlCol="0">
            <a:spAutoFit/>
          </a:bodyPr>
          <a:lstStyle/>
          <a:p>
            <a:r>
              <a:rPr lang="en-US" sz="2800" dirty="0" smtClean="0">
                <a:latin typeface="Lato" charset="0"/>
              </a:rPr>
              <a:t>Front End Technology:- </a:t>
            </a:r>
            <a:endParaRPr lang="en-IN" sz="2800" dirty="0">
              <a:latin typeface="Lato" charset="0"/>
            </a:endParaRPr>
          </a:p>
        </p:txBody>
      </p:sp>
      <p:sp>
        <p:nvSpPr>
          <p:cNvPr id="13" name="TextBox 12"/>
          <p:cNvSpPr txBox="1"/>
          <p:nvPr/>
        </p:nvSpPr>
        <p:spPr>
          <a:xfrm>
            <a:off x="0" y="1566042"/>
            <a:ext cx="2333297" cy="584775"/>
          </a:xfrm>
          <a:prstGeom prst="rect">
            <a:avLst/>
          </a:prstGeom>
          <a:noFill/>
        </p:spPr>
        <p:txBody>
          <a:bodyPr wrap="square" rtlCol="0">
            <a:spAutoFit/>
          </a:bodyPr>
          <a:lstStyle/>
          <a:p>
            <a:pPr>
              <a:buFont typeface="Wingdings" pitchFamily="2" charset="2"/>
              <a:buChar char="q"/>
            </a:pPr>
            <a:r>
              <a:rPr lang="en-US" sz="1600" dirty="0" smtClean="0">
                <a:solidFill>
                  <a:schemeClr val="bg1">
                    <a:lumMod val="50000"/>
                    <a:lumOff val="50000"/>
                  </a:schemeClr>
                </a:solidFill>
                <a:latin typeface="Lato" charset="0"/>
              </a:rPr>
              <a:t>  </a:t>
            </a:r>
            <a:r>
              <a:rPr lang="en-US" sz="1600" dirty="0" smtClean="0">
                <a:solidFill>
                  <a:srgbClr val="FFC000"/>
                </a:solidFill>
                <a:latin typeface="Lato" charset="0"/>
              </a:rPr>
              <a:t>Tkinter:</a:t>
            </a:r>
            <a:endParaRPr lang="en-US" sz="1600" dirty="0" smtClean="0">
              <a:solidFill>
                <a:srgbClr val="00B0F0"/>
              </a:solidFill>
            </a:endParaRPr>
          </a:p>
          <a:p>
            <a:pPr>
              <a:buFont typeface="Wingdings" pitchFamily="2" charset="2"/>
              <a:buChar char="q"/>
            </a:pPr>
            <a:endParaRPr lang="en-US" sz="1600" dirty="0">
              <a:solidFill>
                <a:srgbClr val="FFC000"/>
              </a:solidFill>
              <a:latin typeface="Lato" charset="0"/>
            </a:endParaRPr>
          </a:p>
        </p:txBody>
      </p:sp>
      <p:pic>
        <p:nvPicPr>
          <p:cNvPr id="9" name="Picture 8" descr="1_0fDzLmYk12nQ3KeqK4360A.png"/>
          <p:cNvPicPr>
            <a:picLocks noChangeAspect="1"/>
          </p:cNvPicPr>
          <p:nvPr/>
        </p:nvPicPr>
        <p:blipFill>
          <a:blip r:embed="rId3"/>
          <a:stretch>
            <a:fillRect/>
          </a:stretch>
        </p:blipFill>
        <p:spPr>
          <a:xfrm>
            <a:off x="6915807" y="1475015"/>
            <a:ext cx="2228192" cy="1530944"/>
          </a:xfrm>
          <a:prstGeom prst="rect">
            <a:avLst/>
          </a:prstGeom>
        </p:spPr>
      </p:pic>
      <p:sp>
        <p:nvSpPr>
          <p:cNvPr id="11" name="TextBox 10"/>
          <p:cNvSpPr txBox="1"/>
          <p:nvPr/>
        </p:nvSpPr>
        <p:spPr>
          <a:xfrm>
            <a:off x="0" y="2737943"/>
            <a:ext cx="2858814" cy="584775"/>
          </a:xfrm>
          <a:prstGeom prst="rect">
            <a:avLst/>
          </a:prstGeom>
          <a:noFill/>
        </p:spPr>
        <p:txBody>
          <a:bodyPr wrap="square" rtlCol="0">
            <a:spAutoFit/>
          </a:bodyPr>
          <a:lstStyle/>
          <a:p>
            <a:pPr>
              <a:buFont typeface="Wingdings" pitchFamily="2" charset="2"/>
              <a:buChar char="q"/>
            </a:pPr>
            <a:r>
              <a:rPr lang="en-US" sz="1600" dirty="0" smtClean="0">
                <a:solidFill>
                  <a:schemeClr val="bg1">
                    <a:lumMod val="50000"/>
                    <a:lumOff val="50000"/>
                  </a:schemeClr>
                </a:solidFill>
                <a:latin typeface="Lato" charset="0"/>
              </a:rPr>
              <a:t>  </a:t>
            </a:r>
            <a:r>
              <a:rPr lang="en-US" sz="1600" dirty="0" smtClean="0">
                <a:solidFill>
                  <a:srgbClr val="FFC000"/>
                </a:solidFill>
                <a:latin typeface="Lato" charset="0"/>
              </a:rPr>
              <a:t>Python:  </a:t>
            </a:r>
          </a:p>
          <a:p>
            <a:endParaRPr lang="en-US" sz="1600" dirty="0" smtClean="0">
              <a:solidFill>
                <a:schemeClr val="bg1">
                  <a:lumMod val="50000"/>
                  <a:lumOff val="50000"/>
                </a:schemeClr>
              </a:solidFill>
              <a:latin typeface="Lato" charset="0"/>
            </a:endParaRPr>
          </a:p>
        </p:txBody>
      </p:sp>
      <p:sp>
        <p:nvSpPr>
          <p:cNvPr id="14" name="TextBox 13"/>
          <p:cNvSpPr txBox="1"/>
          <p:nvPr/>
        </p:nvSpPr>
        <p:spPr>
          <a:xfrm>
            <a:off x="1019501" y="2765370"/>
            <a:ext cx="5433851" cy="954107"/>
          </a:xfrm>
          <a:prstGeom prst="rect">
            <a:avLst/>
          </a:prstGeom>
          <a:noFill/>
        </p:spPr>
        <p:txBody>
          <a:bodyPr wrap="square" rtlCol="0">
            <a:spAutoFit/>
          </a:bodyPr>
          <a:lstStyle/>
          <a:p>
            <a:r>
              <a:rPr lang="en-US" dirty="0" smtClean="0">
                <a:solidFill>
                  <a:srgbClr val="00B0F0"/>
                </a:solidFill>
              </a:rPr>
              <a:t>Python is a high-level, interpreted programming language known for its simplicity and readability. Python has gained immense popularity due to its versatility and extensive range of libraries and frameworks.</a:t>
            </a:r>
            <a:endParaRPr lang="en-US" dirty="0">
              <a:solidFill>
                <a:srgbClr val="00B0F0"/>
              </a:solidFill>
            </a:endParaRPr>
          </a:p>
        </p:txBody>
      </p:sp>
      <p:sp>
        <p:nvSpPr>
          <p:cNvPr id="15" name="TextBox 14"/>
          <p:cNvSpPr txBox="1"/>
          <p:nvPr/>
        </p:nvSpPr>
        <p:spPr>
          <a:xfrm>
            <a:off x="0" y="3883572"/>
            <a:ext cx="2858814" cy="584775"/>
          </a:xfrm>
          <a:prstGeom prst="rect">
            <a:avLst/>
          </a:prstGeom>
          <a:noFill/>
        </p:spPr>
        <p:txBody>
          <a:bodyPr wrap="square" rtlCol="0">
            <a:spAutoFit/>
          </a:bodyPr>
          <a:lstStyle/>
          <a:p>
            <a:pPr>
              <a:buFont typeface="Wingdings" pitchFamily="2" charset="2"/>
              <a:buChar char="q"/>
            </a:pPr>
            <a:r>
              <a:rPr lang="en-US" sz="1600" dirty="0" smtClean="0">
                <a:solidFill>
                  <a:schemeClr val="bg1">
                    <a:lumMod val="50000"/>
                    <a:lumOff val="50000"/>
                  </a:schemeClr>
                </a:solidFill>
                <a:latin typeface="Lato" charset="0"/>
              </a:rPr>
              <a:t>  </a:t>
            </a:r>
            <a:r>
              <a:rPr lang="en-US" sz="1600" dirty="0" smtClean="0">
                <a:solidFill>
                  <a:srgbClr val="FFC000"/>
                </a:solidFill>
                <a:latin typeface="Lato" charset="0"/>
              </a:rPr>
              <a:t>Google Colab: </a:t>
            </a:r>
          </a:p>
          <a:p>
            <a:endParaRPr lang="en-US" sz="1600" dirty="0" smtClean="0">
              <a:solidFill>
                <a:schemeClr val="bg1">
                  <a:lumMod val="50000"/>
                  <a:lumOff val="50000"/>
                </a:schemeClr>
              </a:solidFill>
              <a:latin typeface="Lato" charset="0"/>
            </a:endParaRPr>
          </a:p>
        </p:txBody>
      </p:sp>
      <p:sp>
        <p:nvSpPr>
          <p:cNvPr id="17" name="TextBox 16"/>
          <p:cNvSpPr txBox="1"/>
          <p:nvPr/>
        </p:nvSpPr>
        <p:spPr>
          <a:xfrm>
            <a:off x="1608082" y="3895252"/>
            <a:ext cx="5244663" cy="738664"/>
          </a:xfrm>
          <a:prstGeom prst="rect">
            <a:avLst/>
          </a:prstGeom>
          <a:noFill/>
        </p:spPr>
        <p:txBody>
          <a:bodyPr wrap="square" rtlCol="0">
            <a:spAutoFit/>
          </a:bodyPr>
          <a:lstStyle/>
          <a:p>
            <a:r>
              <a:rPr lang="en-US" dirty="0" smtClean="0">
                <a:solidFill>
                  <a:srgbClr val="00B0F0"/>
                </a:solidFill>
              </a:rPr>
              <a:t>It is a cloud-based platform provided by Google that offers a Jupyter Notebook environment for running and sharing Python code.</a:t>
            </a:r>
            <a:endParaRPr lang="en-US" dirty="0">
              <a:solidFill>
                <a:srgbClr val="00B0F0"/>
              </a:solidFill>
            </a:endParaRPr>
          </a:p>
        </p:txBody>
      </p:sp>
      <p:sp>
        <p:nvSpPr>
          <p:cNvPr id="22" name="TextBox 21"/>
          <p:cNvSpPr txBox="1"/>
          <p:nvPr/>
        </p:nvSpPr>
        <p:spPr>
          <a:xfrm>
            <a:off x="1019502" y="1597572"/>
            <a:ext cx="5749159" cy="954107"/>
          </a:xfrm>
          <a:prstGeom prst="rect">
            <a:avLst/>
          </a:prstGeom>
          <a:noFill/>
        </p:spPr>
        <p:txBody>
          <a:bodyPr wrap="square" rtlCol="0">
            <a:spAutoFit/>
          </a:bodyPr>
          <a:lstStyle/>
          <a:p>
            <a:r>
              <a:rPr lang="en-US" dirty="0" smtClean="0">
                <a:solidFill>
                  <a:srgbClr val="00B0F0"/>
                </a:solidFill>
              </a:rPr>
              <a:t>Tkinter is a widely used Python library for creating graphical    user interfaces (GUIs). It provides a set of tools and widgets that allow developers to build interactive and visually appealing applications.</a:t>
            </a:r>
          </a:p>
          <a:p>
            <a:endParaRPr lang="en-US" dirty="0"/>
          </a:p>
        </p:txBody>
      </p:sp>
      <p:pic>
        <p:nvPicPr>
          <p:cNvPr id="23" name="Picture 2" descr="C:\Users\7867\Downloads\l.png"/>
          <p:cNvPicPr>
            <a:picLocks noChangeAspect="1" noChangeArrowheads="1"/>
          </p:cNvPicPr>
          <p:nvPr/>
        </p:nvPicPr>
        <p:blipFill>
          <a:blip r:embed="rId4"/>
          <a:srcRect/>
          <a:stretch>
            <a:fillRect/>
          </a:stretch>
        </p:blipFill>
        <p:spPr bwMode="auto">
          <a:xfrm>
            <a:off x="6926317" y="2974428"/>
            <a:ext cx="2217683" cy="1702675"/>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Diabetic Ketoacidosis Disease by Slidesgo">
  <a:themeElements>
    <a:clrScheme name="Simple Light">
      <a:dk1>
        <a:srgbClr val="FFFDFE"/>
      </a:dk1>
      <a:lt1>
        <a:srgbClr val="021638"/>
      </a:lt1>
      <a:dk2>
        <a:srgbClr val="143661"/>
      </a:dk2>
      <a:lt2>
        <a:srgbClr val="5CACF3"/>
      </a:lt2>
      <a:accent1>
        <a:srgbClr val="3DCAB1"/>
      </a:accent1>
      <a:accent2>
        <a:srgbClr val="FFFFFF"/>
      </a:accent2>
      <a:accent3>
        <a:srgbClr val="FFFFFF"/>
      </a:accent3>
      <a:accent4>
        <a:srgbClr val="FFFFFF"/>
      </a:accent4>
      <a:accent5>
        <a:srgbClr val="FFFFFF"/>
      </a:accent5>
      <a:accent6>
        <a:srgbClr val="FFFFFF"/>
      </a:accent6>
      <a:hlink>
        <a:srgbClr val="0216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3063</TotalTime>
  <Words>661</Words>
  <Application>Microsoft Office PowerPoint</Application>
  <PresentationFormat>On-screen Show (16:9)</PresentationFormat>
  <Paragraphs>96</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Lato</vt:lpstr>
      <vt:lpstr>Wingdings</vt:lpstr>
      <vt:lpstr>Bebas Neue</vt:lpstr>
      <vt:lpstr>Lao UI</vt:lpstr>
      <vt:lpstr>Diabetic Ketoacidosis Disease by Slidesgo</vt:lpstr>
      <vt:lpstr>CardioCare </vt:lpstr>
      <vt:lpstr>01.</vt:lpstr>
      <vt:lpstr>The aim of the “CardioCare" project is to provide an interactive and educational platform where users can deals with quiz related to health topics through a series of questions and answers. The project seeks to promote health awareness , mainly focuses on two diseases Heart Attack and Diabetes.</vt:lpstr>
      <vt:lpstr>The “CardioCare" project is an interactive application designed to educate and engage users on various health-related topics. The project involves creating a quiz-based platform where users can test their  health aspects  and  understanding what the outcomes if  people will not take care of his health.  The application will present a series of multiple-choice questions related to health. Users will be able to select their answers from the given options. After submitting their responses, the application will provide immediate feedback, indicating what the result in the form of visualization of graphs if people ignore their health.  </vt:lpstr>
      <vt:lpstr>Modules </vt:lpstr>
      <vt:lpstr>  </vt:lpstr>
      <vt:lpstr>Advantages of poropsed system</vt:lpstr>
      <vt:lpstr>Data flow diagram</vt:lpstr>
      <vt:lpstr>Technology Used</vt:lpstr>
      <vt:lpstr>Technology Used</vt:lpstr>
      <vt:lpstr>Requirements</vt:lpstr>
      <vt:lpstr>Screenshots</vt:lpstr>
      <vt:lpstr>Conclusion</vt:lpstr>
      <vt:lpstr>Future Scope</vt:lpstr>
      <vt:lpstr>Thank you for  being patient and attentive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Diabetic Ketoacidosis Disease</dc:title>
  <dc:creator>Arun</dc:creator>
  <cp:lastModifiedBy>Welcome</cp:lastModifiedBy>
  <cp:revision>98</cp:revision>
  <dcterms:modified xsi:type="dcterms:W3CDTF">2023-07-24T04:54:01Z</dcterms:modified>
</cp:coreProperties>
</file>